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Relationship Id="rId3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embedTrueTypeFonts="1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20116800" cy="11321597"/>
  <p:notesSz cx="20116800" cy="11321597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presProps" Target="presProp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tableStyles" Target="tableStyles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3" Type="http://schemas.openxmlformats.org/officeDocument/2006/relationships/viewProps" Target="viewProps.xml" /><Relationship Id="rId4" Type="http://schemas.openxmlformats.org/officeDocument/2006/relationships/theme" Target="theme/theme1.xml" /><Relationship Id="rId5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27.02.2014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В‹#В›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23.png" /><Relationship Id="rId11" Type="http://schemas.openxmlformats.org/officeDocument/2006/relationships/image" Target="../media/image324.png" /><Relationship Id="rId12" Type="http://schemas.openxmlformats.org/officeDocument/2006/relationships/image" Target="../media/image325.png" /><Relationship Id="rId13" Type="http://schemas.openxmlformats.org/officeDocument/2006/relationships/image" Target="../media/image326.png" /><Relationship Id="rId14" Type="http://schemas.openxmlformats.org/officeDocument/2006/relationships/image" Target="../media/image327.png" /><Relationship Id="rId15" Type="http://schemas.openxmlformats.org/officeDocument/2006/relationships/image" Target="../media/image328.png" /><Relationship Id="rId16" Type="http://schemas.openxmlformats.org/officeDocument/2006/relationships/image" Target="../media/image329.png" /><Relationship Id="rId17" Type="http://schemas.openxmlformats.org/officeDocument/2006/relationships/image" Target="../media/image330.png" /><Relationship Id="rId18" Type="http://schemas.openxmlformats.org/officeDocument/2006/relationships/image" Target="../media/image331.png" /><Relationship Id="rId19" Type="http://schemas.openxmlformats.org/officeDocument/2006/relationships/image" Target="../media/image332.png" /><Relationship Id="rId2" Type="http://schemas.openxmlformats.org/officeDocument/2006/relationships/image" Target="../media/image315.png" /><Relationship Id="rId20" Type="http://schemas.openxmlformats.org/officeDocument/2006/relationships/image" Target="../media/image333.png" /><Relationship Id="rId21" Type="http://schemas.openxmlformats.org/officeDocument/2006/relationships/image" Target="../media/image334.png" /><Relationship Id="rId22" Type="http://schemas.openxmlformats.org/officeDocument/2006/relationships/image" Target="../media/image335.png" /><Relationship Id="rId23" Type="http://schemas.openxmlformats.org/officeDocument/2006/relationships/image" Target="../media/image336.png" /><Relationship Id="rId24" Type="http://schemas.openxmlformats.org/officeDocument/2006/relationships/image" Target="../media/image337.png" /><Relationship Id="rId25" Type="http://schemas.openxmlformats.org/officeDocument/2006/relationships/image" Target="../media/image338.png" /><Relationship Id="rId26" Type="http://schemas.openxmlformats.org/officeDocument/2006/relationships/image" Target="../media/image339.png" /><Relationship Id="rId27" Type="http://schemas.openxmlformats.org/officeDocument/2006/relationships/image" Target="../media/image340.png" /><Relationship Id="rId28" Type="http://schemas.openxmlformats.org/officeDocument/2006/relationships/image" Target="../media/image341.png" /><Relationship Id="rId29" Type="http://schemas.openxmlformats.org/officeDocument/2006/relationships/image" Target="../media/image342.png" /><Relationship Id="rId3" Type="http://schemas.openxmlformats.org/officeDocument/2006/relationships/image" Target="../media/image316.png" /><Relationship Id="rId30" Type="http://schemas.openxmlformats.org/officeDocument/2006/relationships/image" Target="../media/image343.png" /><Relationship Id="rId31" Type="http://schemas.openxmlformats.org/officeDocument/2006/relationships/image" Target="../media/image344.png" /><Relationship Id="rId32" Type="http://schemas.openxmlformats.org/officeDocument/2006/relationships/image" Target="../media/image345.png" /><Relationship Id="rId33" Type="http://schemas.openxmlformats.org/officeDocument/2006/relationships/image" Target="../media/image346.png" /><Relationship Id="rId34" Type="http://schemas.openxmlformats.org/officeDocument/2006/relationships/image" Target="../media/image347.png" /><Relationship Id="rId35" Type="http://schemas.openxmlformats.org/officeDocument/2006/relationships/image" Target="../media/image348.png" /><Relationship Id="rId36" Type="http://schemas.openxmlformats.org/officeDocument/2006/relationships/image" Target="../media/image349.png" /><Relationship Id="rId37" Type="http://schemas.openxmlformats.org/officeDocument/2006/relationships/image" Target="../media/image350.png" /><Relationship Id="rId38" Type="http://schemas.openxmlformats.org/officeDocument/2006/relationships/image" Target="../media/image351.png" /><Relationship Id="rId39" Type="http://schemas.openxmlformats.org/officeDocument/2006/relationships/image" Target="../media/image352.png" /><Relationship Id="rId4" Type="http://schemas.openxmlformats.org/officeDocument/2006/relationships/image" Target="../media/image317.png" /><Relationship Id="rId40" Type="http://schemas.openxmlformats.org/officeDocument/2006/relationships/image" Target="../media/image353.png" /><Relationship Id="rId41" Type="http://schemas.openxmlformats.org/officeDocument/2006/relationships/image" Target="../media/image354.png" /><Relationship Id="rId42" Type="http://schemas.openxmlformats.org/officeDocument/2006/relationships/image" Target="../media/image355.png" /><Relationship Id="rId43" Type="http://schemas.openxmlformats.org/officeDocument/2006/relationships/image" Target="../media/image356.png" /><Relationship Id="rId44" Type="http://schemas.openxmlformats.org/officeDocument/2006/relationships/image" Target="../media/image357.png" /><Relationship Id="rId45" Type="http://schemas.openxmlformats.org/officeDocument/2006/relationships/image" Target="../media/image358.png" /><Relationship Id="rId46" Type="http://schemas.openxmlformats.org/officeDocument/2006/relationships/image" Target="../media/image359.png" /><Relationship Id="rId47" Type="http://schemas.openxmlformats.org/officeDocument/2006/relationships/image" Target="../media/image360.png" /><Relationship Id="rId48" Type="http://schemas.openxmlformats.org/officeDocument/2006/relationships/image" Target="../media/image361.png" /><Relationship Id="rId49" Type="http://schemas.openxmlformats.org/officeDocument/2006/relationships/image" Target="../media/image362.png" /><Relationship Id="rId5" Type="http://schemas.openxmlformats.org/officeDocument/2006/relationships/image" Target="../media/image318.png" /><Relationship Id="rId50" Type="http://schemas.openxmlformats.org/officeDocument/2006/relationships/image" Target="../media/image363.png" /><Relationship Id="rId51" Type="http://schemas.openxmlformats.org/officeDocument/2006/relationships/image" Target="../media/image364.png" /><Relationship Id="rId52" Type="http://schemas.openxmlformats.org/officeDocument/2006/relationships/image" Target="../media/image365.png" /><Relationship Id="rId53" Type="http://schemas.openxmlformats.org/officeDocument/2006/relationships/image" Target="../media/image366.png" /><Relationship Id="rId6" Type="http://schemas.openxmlformats.org/officeDocument/2006/relationships/image" Target="../media/image319.png" /><Relationship Id="rId7" Type="http://schemas.openxmlformats.org/officeDocument/2006/relationships/image" Target="../media/image320.png" /><Relationship Id="rId8" Type="http://schemas.openxmlformats.org/officeDocument/2006/relationships/image" Target="../media/image321.png" /><Relationship Id="rId9" Type="http://schemas.openxmlformats.org/officeDocument/2006/relationships/image" Target="../media/image32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75.png" /><Relationship Id="rId11" Type="http://schemas.openxmlformats.org/officeDocument/2006/relationships/image" Target="../media/image376.png" /><Relationship Id="rId12" Type="http://schemas.openxmlformats.org/officeDocument/2006/relationships/image" Target="../media/image377.png" /><Relationship Id="rId13" Type="http://schemas.openxmlformats.org/officeDocument/2006/relationships/image" Target="../media/image378.png" /><Relationship Id="rId14" Type="http://schemas.openxmlformats.org/officeDocument/2006/relationships/image" Target="../media/image379.png" /><Relationship Id="rId15" Type="http://schemas.openxmlformats.org/officeDocument/2006/relationships/image" Target="../media/image380.png" /><Relationship Id="rId16" Type="http://schemas.openxmlformats.org/officeDocument/2006/relationships/image" Target="../media/image381.png" /><Relationship Id="rId17" Type="http://schemas.openxmlformats.org/officeDocument/2006/relationships/image" Target="../media/image382.png" /><Relationship Id="rId18" Type="http://schemas.openxmlformats.org/officeDocument/2006/relationships/image" Target="../media/image383.png" /><Relationship Id="rId19" Type="http://schemas.openxmlformats.org/officeDocument/2006/relationships/image" Target="../media/image384.png" /><Relationship Id="rId2" Type="http://schemas.openxmlformats.org/officeDocument/2006/relationships/image" Target="../media/image367.png" /><Relationship Id="rId20" Type="http://schemas.openxmlformats.org/officeDocument/2006/relationships/image" Target="../media/image385.png" /><Relationship Id="rId21" Type="http://schemas.openxmlformats.org/officeDocument/2006/relationships/image" Target="../media/image386.png" /><Relationship Id="rId22" Type="http://schemas.openxmlformats.org/officeDocument/2006/relationships/image" Target="../media/image387.png" /><Relationship Id="rId23" Type="http://schemas.openxmlformats.org/officeDocument/2006/relationships/image" Target="../media/image388.png" /><Relationship Id="rId24" Type="http://schemas.openxmlformats.org/officeDocument/2006/relationships/image" Target="../media/image389.png" /><Relationship Id="rId25" Type="http://schemas.openxmlformats.org/officeDocument/2006/relationships/image" Target="../media/image390.png" /><Relationship Id="rId26" Type="http://schemas.openxmlformats.org/officeDocument/2006/relationships/image" Target="../media/image391.png" /><Relationship Id="rId27" Type="http://schemas.openxmlformats.org/officeDocument/2006/relationships/image" Target="../media/image392.png" /><Relationship Id="rId28" Type="http://schemas.openxmlformats.org/officeDocument/2006/relationships/image" Target="../media/image393.png" /><Relationship Id="rId29" Type="http://schemas.openxmlformats.org/officeDocument/2006/relationships/image" Target="../media/image394.png" /><Relationship Id="rId3" Type="http://schemas.openxmlformats.org/officeDocument/2006/relationships/image" Target="../media/image368.png" /><Relationship Id="rId30" Type="http://schemas.openxmlformats.org/officeDocument/2006/relationships/image" Target="../media/image395.png" /><Relationship Id="rId31" Type="http://schemas.openxmlformats.org/officeDocument/2006/relationships/image" Target="../media/image396.png" /><Relationship Id="rId32" Type="http://schemas.openxmlformats.org/officeDocument/2006/relationships/image" Target="../media/image397.png" /><Relationship Id="rId33" Type="http://schemas.openxmlformats.org/officeDocument/2006/relationships/image" Target="../media/image398.png" /><Relationship Id="rId34" Type="http://schemas.openxmlformats.org/officeDocument/2006/relationships/image" Target="../media/image399.png" /><Relationship Id="rId35" Type="http://schemas.openxmlformats.org/officeDocument/2006/relationships/image" Target="../media/image400.png" /><Relationship Id="rId36" Type="http://schemas.openxmlformats.org/officeDocument/2006/relationships/image" Target="../media/image401.png" /><Relationship Id="rId37" Type="http://schemas.openxmlformats.org/officeDocument/2006/relationships/image" Target="../media/image402.png" /><Relationship Id="rId38" Type="http://schemas.openxmlformats.org/officeDocument/2006/relationships/image" Target="../media/image403.png" /><Relationship Id="rId39" Type="http://schemas.openxmlformats.org/officeDocument/2006/relationships/image" Target="../media/image404.png" /><Relationship Id="rId4" Type="http://schemas.openxmlformats.org/officeDocument/2006/relationships/image" Target="../media/image369.png" /><Relationship Id="rId40" Type="http://schemas.openxmlformats.org/officeDocument/2006/relationships/image" Target="../media/image405.png" /><Relationship Id="rId41" Type="http://schemas.openxmlformats.org/officeDocument/2006/relationships/image" Target="../media/image406.png" /><Relationship Id="rId42" Type="http://schemas.openxmlformats.org/officeDocument/2006/relationships/image" Target="../media/image407.png" /><Relationship Id="rId43" Type="http://schemas.openxmlformats.org/officeDocument/2006/relationships/image" Target="../media/image408.png" /><Relationship Id="rId44" Type="http://schemas.openxmlformats.org/officeDocument/2006/relationships/image" Target="../media/image409.png" /><Relationship Id="rId45" Type="http://schemas.openxmlformats.org/officeDocument/2006/relationships/image" Target="../media/image410.png" /><Relationship Id="rId46" Type="http://schemas.openxmlformats.org/officeDocument/2006/relationships/image" Target="../media/image411.png" /><Relationship Id="rId47" Type="http://schemas.openxmlformats.org/officeDocument/2006/relationships/image" Target="../media/image412.png" /><Relationship Id="rId48" Type="http://schemas.openxmlformats.org/officeDocument/2006/relationships/image" Target="../media/image413.png" /><Relationship Id="rId49" Type="http://schemas.openxmlformats.org/officeDocument/2006/relationships/image" Target="../media/image414.png" /><Relationship Id="rId5" Type="http://schemas.openxmlformats.org/officeDocument/2006/relationships/image" Target="../media/image370.png" /><Relationship Id="rId50" Type="http://schemas.openxmlformats.org/officeDocument/2006/relationships/image" Target="../media/image415.png" /><Relationship Id="rId51" Type="http://schemas.openxmlformats.org/officeDocument/2006/relationships/image" Target="../media/image416.png" /><Relationship Id="rId52" Type="http://schemas.openxmlformats.org/officeDocument/2006/relationships/image" Target="../media/image417.png" /><Relationship Id="rId53" Type="http://schemas.openxmlformats.org/officeDocument/2006/relationships/image" Target="../media/image418.png" /><Relationship Id="rId54" Type="http://schemas.openxmlformats.org/officeDocument/2006/relationships/image" Target="../media/image419.png" /><Relationship Id="rId55" Type="http://schemas.openxmlformats.org/officeDocument/2006/relationships/image" Target="../media/image420.png" /><Relationship Id="rId56" Type="http://schemas.openxmlformats.org/officeDocument/2006/relationships/image" Target="../media/image421.png" /><Relationship Id="rId57" Type="http://schemas.openxmlformats.org/officeDocument/2006/relationships/image" Target="../media/image422.png" /><Relationship Id="rId6" Type="http://schemas.openxmlformats.org/officeDocument/2006/relationships/image" Target="../media/image371.png" /><Relationship Id="rId7" Type="http://schemas.openxmlformats.org/officeDocument/2006/relationships/image" Target="../media/image372.png" /><Relationship Id="rId8" Type="http://schemas.openxmlformats.org/officeDocument/2006/relationships/image" Target="../media/image373.png" /><Relationship Id="rId9" Type="http://schemas.openxmlformats.org/officeDocument/2006/relationships/image" Target="../media/image37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3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32.png" /><Relationship Id="rId100" Type="http://schemas.openxmlformats.org/officeDocument/2006/relationships/image" Target="../media/image522.png" /><Relationship Id="rId101" Type="http://schemas.openxmlformats.org/officeDocument/2006/relationships/image" Target="../media/image523.png" /><Relationship Id="rId102" Type="http://schemas.openxmlformats.org/officeDocument/2006/relationships/image" Target="../media/image524.png" /><Relationship Id="rId103" Type="http://schemas.openxmlformats.org/officeDocument/2006/relationships/image" Target="../media/image525.png" /><Relationship Id="rId104" Type="http://schemas.openxmlformats.org/officeDocument/2006/relationships/image" Target="../media/image526.png" /><Relationship Id="rId105" Type="http://schemas.openxmlformats.org/officeDocument/2006/relationships/image" Target="../media/image527.png" /><Relationship Id="rId106" Type="http://schemas.openxmlformats.org/officeDocument/2006/relationships/image" Target="../media/image528.png" /><Relationship Id="rId107" Type="http://schemas.openxmlformats.org/officeDocument/2006/relationships/image" Target="../media/image529.png" /><Relationship Id="rId108" Type="http://schemas.openxmlformats.org/officeDocument/2006/relationships/image" Target="../media/image530.png" /><Relationship Id="rId109" Type="http://schemas.openxmlformats.org/officeDocument/2006/relationships/image" Target="../media/image531.png" /><Relationship Id="rId11" Type="http://schemas.openxmlformats.org/officeDocument/2006/relationships/image" Target="../media/image433.png" /><Relationship Id="rId110" Type="http://schemas.openxmlformats.org/officeDocument/2006/relationships/image" Target="../media/image532.png" /><Relationship Id="rId111" Type="http://schemas.openxmlformats.org/officeDocument/2006/relationships/image" Target="../media/image533.png" /><Relationship Id="rId112" Type="http://schemas.openxmlformats.org/officeDocument/2006/relationships/image" Target="../media/image534.png" /><Relationship Id="rId113" Type="http://schemas.openxmlformats.org/officeDocument/2006/relationships/image" Target="../media/image535.png" /><Relationship Id="rId114" Type="http://schemas.openxmlformats.org/officeDocument/2006/relationships/image" Target="../media/image536.png" /><Relationship Id="rId115" Type="http://schemas.openxmlformats.org/officeDocument/2006/relationships/image" Target="../media/image537.png" /><Relationship Id="rId116" Type="http://schemas.openxmlformats.org/officeDocument/2006/relationships/image" Target="../media/image538.png" /><Relationship Id="rId117" Type="http://schemas.openxmlformats.org/officeDocument/2006/relationships/image" Target="../media/image539.png" /><Relationship Id="rId118" Type="http://schemas.openxmlformats.org/officeDocument/2006/relationships/image" Target="../media/image540.png" /><Relationship Id="rId119" Type="http://schemas.openxmlformats.org/officeDocument/2006/relationships/image" Target="../media/image541.png" /><Relationship Id="rId12" Type="http://schemas.openxmlformats.org/officeDocument/2006/relationships/image" Target="../media/image434.png" /><Relationship Id="rId120" Type="http://schemas.openxmlformats.org/officeDocument/2006/relationships/image" Target="../media/image542.png" /><Relationship Id="rId121" Type="http://schemas.openxmlformats.org/officeDocument/2006/relationships/image" Target="../media/image543.png" /><Relationship Id="rId122" Type="http://schemas.openxmlformats.org/officeDocument/2006/relationships/image" Target="../media/image544.png" /><Relationship Id="rId123" Type="http://schemas.openxmlformats.org/officeDocument/2006/relationships/image" Target="../media/image545.png" /><Relationship Id="rId124" Type="http://schemas.openxmlformats.org/officeDocument/2006/relationships/image" Target="../media/image546.png" /><Relationship Id="rId125" Type="http://schemas.openxmlformats.org/officeDocument/2006/relationships/image" Target="../media/image547.png" /><Relationship Id="rId126" Type="http://schemas.openxmlformats.org/officeDocument/2006/relationships/image" Target="../media/image548.png" /><Relationship Id="rId127" Type="http://schemas.openxmlformats.org/officeDocument/2006/relationships/image" Target="../media/image549.png" /><Relationship Id="rId128" Type="http://schemas.openxmlformats.org/officeDocument/2006/relationships/image" Target="../media/image550.png" /><Relationship Id="rId129" Type="http://schemas.openxmlformats.org/officeDocument/2006/relationships/image" Target="../media/image551.png" /><Relationship Id="rId13" Type="http://schemas.openxmlformats.org/officeDocument/2006/relationships/image" Target="../media/image435.png" /><Relationship Id="rId130" Type="http://schemas.openxmlformats.org/officeDocument/2006/relationships/image" Target="../media/image552.png" /><Relationship Id="rId131" Type="http://schemas.openxmlformats.org/officeDocument/2006/relationships/image" Target="../media/image553.png" /><Relationship Id="rId132" Type="http://schemas.openxmlformats.org/officeDocument/2006/relationships/image" Target="../media/image554.png" /><Relationship Id="rId133" Type="http://schemas.openxmlformats.org/officeDocument/2006/relationships/image" Target="../media/image555.png" /><Relationship Id="rId134" Type="http://schemas.openxmlformats.org/officeDocument/2006/relationships/image" Target="../media/image556.png" /><Relationship Id="rId135" Type="http://schemas.openxmlformats.org/officeDocument/2006/relationships/image" Target="../media/image557.png" /><Relationship Id="rId136" Type="http://schemas.openxmlformats.org/officeDocument/2006/relationships/image" Target="../media/image558.png" /><Relationship Id="rId137" Type="http://schemas.openxmlformats.org/officeDocument/2006/relationships/image" Target="../media/image559.png" /><Relationship Id="rId138" Type="http://schemas.openxmlformats.org/officeDocument/2006/relationships/image" Target="../media/image560.png" /><Relationship Id="rId14" Type="http://schemas.openxmlformats.org/officeDocument/2006/relationships/image" Target="../media/image436.png" /><Relationship Id="rId15" Type="http://schemas.openxmlformats.org/officeDocument/2006/relationships/image" Target="../media/image437.png" /><Relationship Id="rId16" Type="http://schemas.openxmlformats.org/officeDocument/2006/relationships/image" Target="../media/image438.png" /><Relationship Id="rId17" Type="http://schemas.openxmlformats.org/officeDocument/2006/relationships/image" Target="../media/image439.png" /><Relationship Id="rId18" Type="http://schemas.openxmlformats.org/officeDocument/2006/relationships/image" Target="../media/image440.png" /><Relationship Id="rId19" Type="http://schemas.openxmlformats.org/officeDocument/2006/relationships/image" Target="../media/image441.png" /><Relationship Id="rId2" Type="http://schemas.openxmlformats.org/officeDocument/2006/relationships/image" Target="../media/image424.png" /><Relationship Id="rId20" Type="http://schemas.openxmlformats.org/officeDocument/2006/relationships/image" Target="../media/image442.png" /><Relationship Id="rId21" Type="http://schemas.openxmlformats.org/officeDocument/2006/relationships/image" Target="../media/image443.png" /><Relationship Id="rId22" Type="http://schemas.openxmlformats.org/officeDocument/2006/relationships/image" Target="../media/image444.png" /><Relationship Id="rId23" Type="http://schemas.openxmlformats.org/officeDocument/2006/relationships/image" Target="../media/image445.png" /><Relationship Id="rId24" Type="http://schemas.openxmlformats.org/officeDocument/2006/relationships/image" Target="../media/image446.png" /><Relationship Id="rId25" Type="http://schemas.openxmlformats.org/officeDocument/2006/relationships/image" Target="../media/image447.png" /><Relationship Id="rId26" Type="http://schemas.openxmlformats.org/officeDocument/2006/relationships/image" Target="../media/image448.png" /><Relationship Id="rId27" Type="http://schemas.openxmlformats.org/officeDocument/2006/relationships/image" Target="../media/image449.png" /><Relationship Id="rId28" Type="http://schemas.openxmlformats.org/officeDocument/2006/relationships/image" Target="../media/image450.png" /><Relationship Id="rId29" Type="http://schemas.openxmlformats.org/officeDocument/2006/relationships/image" Target="../media/image451.png" /><Relationship Id="rId3" Type="http://schemas.openxmlformats.org/officeDocument/2006/relationships/image" Target="../media/image425.png" /><Relationship Id="rId30" Type="http://schemas.openxmlformats.org/officeDocument/2006/relationships/image" Target="../media/image452.png" /><Relationship Id="rId31" Type="http://schemas.openxmlformats.org/officeDocument/2006/relationships/image" Target="../media/image453.png" /><Relationship Id="rId32" Type="http://schemas.openxmlformats.org/officeDocument/2006/relationships/image" Target="../media/image454.png" /><Relationship Id="rId33" Type="http://schemas.openxmlformats.org/officeDocument/2006/relationships/image" Target="../media/image455.png" /><Relationship Id="rId34" Type="http://schemas.openxmlformats.org/officeDocument/2006/relationships/image" Target="../media/image456.png" /><Relationship Id="rId35" Type="http://schemas.openxmlformats.org/officeDocument/2006/relationships/image" Target="../media/image457.png" /><Relationship Id="rId36" Type="http://schemas.openxmlformats.org/officeDocument/2006/relationships/image" Target="../media/image458.png" /><Relationship Id="rId37" Type="http://schemas.openxmlformats.org/officeDocument/2006/relationships/image" Target="../media/image459.png" /><Relationship Id="rId38" Type="http://schemas.openxmlformats.org/officeDocument/2006/relationships/image" Target="../media/image460.png" /><Relationship Id="rId39" Type="http://schemas.openxmlformats.org/officeDocument/2006/relationships/image" Target="../media/image461.png" /><Relationship Id="rId4" Type="http://schemas.openxmlformats.org/officeDocument/2006/relationships/image" Target="../media/image426.png" /><Relationship Id="rId40" Type="http://schemas.openxmlformats.org/officeDocument/2006/relationships/image" Target="../media/image462.png" /><Relationship Id="rId41" Type="http://schemas.openxmlformats.org/officeDocument/2006/relationships/image" Target="../media/image463.png" /><Relationship Id="rId42" Type="http://schemas.openxmlformats.org/officeDocument/2006/relationships/image" Target="../media/image464.png" /><Relationship Id="rId43" Type="http://schemas.openxmlformats.org/officeDocument/2006/relationships/image" Target="../media/image465.png" /><Relationship Id="rId44" Type="http://schemas.openxmlformats.org/officeDocument/2006/relationships/image" Target="../media/image466.png" /><Relationship Id="rId45" Type="http://schemas.openxmlformats.org/officeDocument/2006/relationships/image" Target="../media/image467.png" /><Relationship Id="rId46" Type="http://schemas.openxmlformats.org/officeDocument/2006/relationships/image" Target="../media/image468.png" /><Relationship Id="rId47" Type="http://schemas.openxmlformats.org/officeDocument/2006/relationships/image" Target="../media/image469.png" /><Relationship Id="rId48" Type="http://schemas.openxmlformats.org/officeDocument/2006/relationships/image" Target="../media/image470.png" /><Relationship Id="rId49" Type="http://schemas.openxmlformats.org/officeDocument/2006/relationships/image" Target="../media/image471.png" /><Relationship Id="rId5" Type="http://schemas.openxmlformats.org/officeDocument/2006/relationships/image" Target="../media/image427.png" /><Relationship Id="rId50" Type="http://schemas.openxmlformats.org/officeDocument/2006/relationships/image" Target="../media/image472.png" /><Relationship Id="rId51" Type="http://schemas.openxmlformats.org/officeDocument/2006/relationships/image" Target="../media/image473.png" /><Relationship Id="rId52" Type="http://schemas.openxmlformats.org/officeDocument/2006/relationships/image" Target="../media/image474.png" /><Relationship Id="rId53" Type="http://schemas.openxmlformats.org/officeDocument/2006/relationships/image" Target="../media/image475.png" /><Relationship Id="rId54" Type="http://schemas.openxmlformats.org/officeDocument/2006/relationships/image" Target="../media/image476.png" /><Relationship Id="rId55" Type="http://schemas.openxmlformats.org/officeDocument/2006/relationships/image" Target="../media/image477.png" /><Relationship Id="rId56" Type="http://schemas.openxmlformats.org/officeDocument/2006/relationships/image" Target="../media/image478.png" /><Relationship Id="rId57" Type="http://schemas.openxmlformats.org/officeDocument/2006/relationships/image" Target="../media/image479.png" /><Relationship Id="rId58" Type="http://schemas.openxmlformats.org/officeDocument/2006/relationships/image" Target="../media/image480.png" /><Relationship Id="rId59" Type="http://schemas.openxmlformats.org/officeDocument/2006/relationships/image" Target="../media/image481.png" /><Relationship Id="rId6" Type="http://schemas.openxmlformats.org/officeDocument/2006/relationships/image" Target="../media/image428.png" /><Relationship Id="rId60" Type="http://schemas.openxmlformats.org/officeDocument/2006/relationships/image" Target="../media/image482.png" /><Relationship Id="rId61" Type="http://schemas.openxmlformats.org/officeDocument/2006/relationships/image" Target="../media/image483.png" /><Relationship Id="rId62" Type="http://schemas.openxmlformats.org/officeDocument/2006/relationships/image" Target="../media/image484.png" /><Relationship Id="rId63" Type="http://schemas.openxmlformats.org/officeDocument/2006/relationships/image" Target="../media/image485.png" /><Relationship Id="rId64" Type="http://schemas.openxmlformats.org/officeDocument/2006/relationships/image" Target="../media/image486.png" /><Relationship Id="rId65" Type="http://schemas.openxmlformats.org/officeDocument/2006/relationships/image" Target="../media/image487.png" /><Relationship Id="rId66" Type="http://schemas.openxmlformats.org/officeDocument/2006/relationships/image" Target="../media/image488.png" /><Relationship Id="rId67" Type="http://schemas.openxmlformats.org/officeDocument/2006/relationships/image" Target="../media/image489.png" /><Relationship Id="rId68" Type="http://schemas.openxmlformats.org/officeDocument/2006/relationships/image" Target="../media/image490.png" /><Relationship Id="rId69" Type="http://schemas.openxmlformats.org/officeDocument/2006/relationships/image" Target="../media/image491.png" /><Relationship Id="rId7" Type="http://schemas.openxmlformats.org/officeDocument/2006/relationships/image" Target="../media/image429.png" /><Relationship Id="rId70" Type="http://schemas.openxmlformats.org/officeDocument/2006/relationships/image" Target="../media/image492.png" /><Relationship Id="rId71" Type="http://schemas.openxmlformats.org/officeDocument/2006/relationships/image" Target="../media/image493.png" /><Relationship Id="rId72" Type="http://schemas.openxmlformats.org/officeDocument/2006/relationships/image" Target="../media/image494.png" /><Relationship Id="rId73" Type="http://schemas.openxmlformats.org/officeDocument/2006/relationships/image" Target="../media/image495.png" /><Relationship Id="rId74" Type="http://schemas.openxmlformats.org/officeDocument/2006/relationships/image" Target="../media/image496.png" /><Relationship Id="rId75" Type="http://schemas.openxmlformats.org/officeDocument/2006/relationships/image" Target="../media/image497.png" /><Relationship Id="rId76" Type="http://schemas.openxmlformats.org/officeDocument/2006/relationships/image" Target="../media/image498.png" /><Relationship Id="rId77" Type="http://schemas.openxmlformats.org/officeDocument/2006/relationships/image" Target="../media/image499.png" /><Relationship Id="rId78" Type="http://schemas.openxmlformats.org/officeDocument/2006/relationships/image" Target="../media/image500.png" /><Relationship Id="rId79" Type="http://schemas.openxmlformats.org/officeDocument/2006/relationships/image" Target="../media/image501.png" /><Relationship Id="rId8" Type="http://schemas.openxmlformats.org/officeDocument/2006/relationships/image" Target="../media/image430.png" /><Relationship Id="rId80" Type="http://schemas.openxmlformats.org/officeDocument/2006/relationships/image" Target="../media/image502.png" /><Relationship Id="rId81" Type="http://schemas.openxmlformats.org/officeDocument/2006/relationships/image" Target="../media/image503.png" /><Relationship Id="rId82" Type="http://schemas.openxmlformats.org/officeDocument/2006/relationships/image" Target="../media/image504.png" /><Relationship Id="rId83" Type="http://schemas.openxmlformats.org/officeDocument/2006/relationships/image" Target="../media/image505.png" /><Relationship Id="rId84" Type="http://schemas.openxmlformats.org/officeDocument/2006/relationships/image" Target="../media/image506.png" /><Relationship Id="rId85" Type="http://schemas.openxmlformats.org/officeDocument/2006/relationships/image" Target="../media/image507.png" /><Relationship Id="rId86" Type="http://schemas.openxmlformats.org/officeDocument/2006/relationships/image" Target="../media/image508.png" /><Relationship Id="rId87" Type="http://schemas.openxmlformats.org/officeDocument/2006/relationships/image" Target="../media/image509.png" /><Relationship Id="rId88" Type="http://schemas.openxmlformats.org/officeDocument/2006/relationships/image" Target="../media/image510.png" /><Relationship Id="rId89" Type="http://schemas.openxmlformats.org/officeDocument/2006/relationships/image" Target="../media/image511.png" /><Relationship Id="rId9" Type="http://schemas.openxmlformats.org/officeDocument/2006/relationships/image" Target="../media/image431.png" /><Relationship Id="rId90" Type="http://schemas.openxmlformats.org/officeDocument/2006/relationships/image" Target="../media/image512.png" /><Relationship Id="rId91" Type="http://schemas.openxmlformats.org/officeDocument/2006/relationships/image" Target="../media/image513.png" /><Relationship Id="rId92" Type="http://schemas.openxmlformats.org/officeDocument/2006/relationships/image" Target="../media/image514.png" /><Relationship Id="rId93" Type="http://schemas.openxmlformats.org/officeDocument/2006/relationships/image" Target="../media/image515.png" /><Relationship Id="rId94" Type="http://schemas.openxmlformats.org/officeDocument/2006/relationships/image" Target="../media/image516.png" /><Relationship Id="rId95" Type="http://schemas.openxmlformats.org/officeDocument/2006/relationships/image" Target="../media/image517.png" /><Relationship Id="rId96" Type="http://schemas.openxmlformats.org/officeDocument/2006/relationships/image" Target="../media/image518.png" /><Relationship Id="rId97" Type="http://schemas.openxmlformats.org/officeDocument/2006/relationships/image" Target="../media/image519.png" /><Relationship Id="rId98" Type="http://schemas.openxmlformats.org/officeDocument/2006/relationships/image" Target="../media/image520.png" /><Relationship Id="rId99" Type="http://schemas.openxmlformats.org/officeDocument/2006/relationships/image" Target="../media/image521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69.png" /><Relationship Id="rId100" Type="http://schemas.openxmlformats.org/officeDocument/2006/relationships/image" Target="../media/image659.png" /><Relationship Id="rId101" Type="http://schemas.openxmlformats.org/officeDocument/2006/relationships/image" Target="../media/image660.png" /><Relationship Id="rId102" Type="http://schemas.openxmlformats.org/officeDocument/2006/relationships/image" Target="../media/image661.png" /><Relationship Id="rId103" Type="http://schemas.openxmlformats.org/officeDocument/2006/relationships/image" Target="../media/image662.png" /><Relationship Id="rId104" Type="http://schemas.openxmlformats.org/officeDocument/2006/relationships/image" Target="../media/image663.png" /><Relationship Id="rId105" Type="http://schemas.openxmlformats.org/officeDocument/2006/relationships/image" Target="../media/image664.png" /><Relationship Id="rId106" Type="http://schemas.openxmlformats.org/officeDocument/2006/relationships/image" Target="../media/image665.png" /><Relationship Id="rId107" Type="http://schemas.openxmlformats.org/officeDocument/2006/relationships/image" Target="../media/image666.png" /><Relationship Id="rId108" Type="http://schemas.openxmlformats.org/officeDocument/2006/relationships/image" Target="../media/image667.png" /><Relationship Id="rId109" Type="http://schemas.openxmlformats.org/officeDocument/2006/relationships/image" Target="../media/image668.png" /><Relationship Id="rId11" Type="http://schemas.openxmlformats.org/officeDocument/2006/relationships/image" Target="../media/image570.png" /><Relationship Id="rId110" Type="http://schemas.openxmlformats.org/officeDocument/2006/relationships/image" Target="../media/image669.png" /><Relationship Id="rId111" Type="http://schemas.openxmlformats.org/officeDocument/2006/relationships/image" Target="../media/image670.png" /><Relationship Id="rId112" Type="http://schemas.openxmlformats.org/officeDocument/2006/relationships/image" Target="../media/image671.png" /><Relationship Id="rId113" Type="http://schemas.openxmlformats.org/officeDocument/2006/relationships/image" Target="../media/image672.png" /><Relationship Id="rId114" Type="http://schemas.openxmlformats.org/officeDocument/2006/relationships/image" Target="../media/image673.png" /><Relationship Id="rId115" Type="http://schemas.openxmlformats.org/officeDocument/2006/relationships/image" Target="../media/image674.png" /><Relationship Id="rId116" Type="http://schemas.openxmlformats.org/officeDocument/2006/relationships/image" Target="../media/image675.png" /><Relationship Id="rId117" Type="http://schemas.openxmlformats.org/officeDocument/2006/relationships/image" Target="../media/image676.png" /><Relationship Id="rId118" Type="http://schemas.openxmlformats.org/officeDocument/2006/relationships/image" Target="../media/image677.png" /><Relationship Id="rId119" Type="http://schemas.openxmlformats.org/officeDocument/2006/relationships/image" Target="../media/image678.png" /><Relationship Id="rId12" Type="http://schemas.openxmlformats.org/officeDocument/2006/relationships/image" Target="../media/image571.png" /><Relationship Id="rId120" Type="http://schemas.openxmlformats.org/officeDocument/2006/relationships/image" Target="../media/image679.png" /><Relationship Id="rId121" Type="http://schemas.openxmlformats.org/officeDocument/2006/relationships/image" Target="../media/image680.png" /><Relationship Id="rId122" Type="http://schemas.openxmlformats.org/officeDocument/2006/relationships/image" Target="../media/image681.png" /><Relationship Id="rId123" Type="http://schemas.openxmlformats.org/officeDocument/2006/relationships/image" Target="../media/image682.png" /><Relationship Id="rId124" Type="http://schemas.openxmlformats.org/officeDocument/2006/relationships/image" Target="../media/image683.png" /><Relationship Id="rId125" Type="http://schemas.openxmlformats.org/officeDocument/2006/relationships/image" Target="../media/image684.png" /><Relationship Id="rId126" Type="http://schemas.openxmlformats.org/officeDocument/2006/relationships/image" Target="../media/image685.png" /><Relationship Id="rId127" Type="http://schemas.openxmlformats.org/officeDocument/2006/relationships/image" Target="../media/image686.png" /><Relationship Id="rId128" Type="http://schemas.openxmlformats.org/officeDocument/2006/relationships/image" Target="../media/image687.png" /><Relationship Id="rId129" Type="http://schemas.openxmlformats.org/officeDocument/2006/relationships/image" Target="../media/image688.png" /><Relationship Id="rId13" Type="http://schemas.openxmlformats.org/officeDocument/2006/relationships/image" Target="../media/image572.png" /><Relationship Id="rId130" Type="http://schemas.openxmlformats.org/officeDocument/2006/relationships/image" Target="../media/image689.png" /><Relationship Id="rId131" Type="http://schemas.openxmlformats.org/officeDocument/2006/relationships/image" Target="../media/image690.png" /><Relationship Id="rId132" Type="http://schemas.openxmlformats.org/officeDocument/2006/relationships/image" Target="../media/image691.png" /><Relationship Id="rId133" Type="http://schemas.openxmlformats.org/officeDocument/2006/relationships/image" Target="../media/image692.png" /><Relationship Id="rId134" Type="http://schemas.openxmlformats.org/officeDocument/2006/relationships/image" Target="../media/image693.png" /><Relationship Id="rId135" Type="http://schemas.openxmlformats.org/officeDocument/2006/relationships/image" Target="../media/image694.png" /><Relationship Id="rId136" Type="http://schemas.openxmlformats.org/officeDocument/2006/relationships/image" Target="../media/image695.png" /><Relationship Id="rId137" Type="http://schemas.openxmlformats.org/officeDocument/2006/relationships/image" Target="../media/image696.png" /><Relationship Id="rId138" Type="http://schemas.openxmlformats.org/officeDocument/2006/relationships/image" Target="../media/image697.png" /><Relationship Id="rId139" Type="http://schemas.openxmlformats.org/officeDocument/2006/relationships/image" Target="../media/image698.png" /><Relationship Id="rId14" Type="http://schemas.openxmlformats.org/officeDocument/2006/relationships/image" Target="../media/image573.png" /><Relationship Id="rId140" Type="http://schemas.openxmlformats.org/officeDocument/2006/relationships/image" Target="../media/image699.png" /><Relationship Id="rId141" Type="http://schemas.openxmlformats.org/officeDocument/2006/relationships/image" Target="../media/image700.png" /><Relationship Id="rId142" Type="http://schemas.openxmlformats.org/officeDocument/2006/relationships/image" Target="../media/image701.png" /><Relationship Id="rId143" Type="http://schemas.openxmlformats.org/officeDocument/2006/relationships/image" Target="../media/image702.png" /><Relationship Id="rId144" Type="http://schemas.openxmlformats.org/officeDocument/2006/relationships/image" Target="../media/image703.png" /><Relationship Id="rId145" Type="http://schemas.openxmlformats.org/officeDocument/2006/relationships/image" Target="../media/image704.png" /><Relationship Id="rId146" Type="http://schemas.openxmlformats.org/officeDocument/2006/relationships/image" Target="../media/image705.png" /><Relationship Id="rId147" Type="http://schemas.openxmlformats.org/officeDocument/2006/relationships/image" Target="../media/image706.png" /><Relationship Id="rId148" Type="http://schemas.openxmlformats.org/officeDocument/2006/relationships/image" Target="../media/image707.png" /><Relationship Id="rId149" Type="http://schemas.openxmlformats.org/officeDocument/2006/relationships/image" Target="../media/image708.png" /><Relationship Id="rId15" Type="http://schemas.openxmlformats.org/officeDocument/2006/relationships/image" Target="../media/image574.png" /><Relationship Id="rId150" Type="http://schemas.openxmlformats.org/officeDocument/2006/relationships/image" Target="../media/image709.png" /><Relationship Id="rId151" Type="http://schemas.openxmlformats.org/officeDocument/2006/relationships/image" Target="../media/image710.png" /><Relationship Id="rId152" Type="http://schemas.openxmlformats.org/officeDocument/2006/relationships/image" Target="../media/image711.png" /><Relationship Id="rId153" Type="http://schemas.openxmlformats.org/officeDocument/2006/relationships/image" Target="../media/image712.png" /><Relationship Id="rId154" Type="http://schemas.openxmlformats.org/officeDocument/2006/relationships/image" Target="../media/image713.png" /><Relationship Id="rId155" Type="http://schemas.openxmlformats.org/officeDocument/2006/relationships/image" Target="../media/image714.png" /><Relationship Id="rId156" Type="http://schemas.openxmlformats.org/officeDocument/2006/relationships/image" Target="../media/image715.png" /><Relationship Id="rId157" Type="http://schemas.openxmlformats.org/officeDocument/2006/relationships/image" Target="../media/image716.png" /><Relationship Id="rId158" Type="http://schemas.openxmlformats.org/officeDocument/2006/relationships/image" Target="../media/image717.png" /><Relationship Id="rId159" Type="http://schemas.openxmlformats.org/officeDocument/2006/relationships/image" Target="../media/image718.png" /><Relationship Id="rId16" Type="http://schemas.openxmlformats.org/officeDocument/2006/relationships/image" Target="../media/image575.png" /><Relationship Id="rId160" Type="http://schemas.openxmlformats.org/officeDocument/2006/relationships/image" Target="../media/image719.png" /><Relationship Id="rId161" Type="http://schemas.openxmlformats.org/officeDocument/2006/relationships/image" Target="../media/image720.png" /><Relationship Id="rId162" Type="http://schemas.openxmlformats.org/officeDocument/2006/relationships/image" Target="../media/image721.png" /><Relationship Id="rId163" Type="http://schemas.openxmlformats.org/officeDocument/2006/relationships/image" Target="../media/image722.png" /><Relationship Id="rId164" Type="http://schemas.openxmlformats.org/officeDocument/2006/relationships/image" Target="../media/image723.png" /><Relationship Id="rId165" Type="http://schemas.openxmlformats.org/officeDocument/2006/relationships/image" Target="../media/image724.png" /><Relationship Id="rId166" Type="http://schemas.openxmlformats.org/officeDocument/2006/relationships/image" Target="../media/image725.png" /><Relationship Id="rId167" Type="http://schemas.openxmlformats.org/officeDocument/2006/relationships/image" Target="../media/image726.png" /><Relationship Id="rId168" Type="http://schemas.openxmlformats.org/officeDocument/2006/relationships/image" Target="../media/image727.png" /><Relationship Id="rId169" Type="http://schemas.openxmlformats.org/officeDocument/2006/relationships/image" Target="../media/image728.png" /><Relationship Id="rId17" Type="http://schemas.openxmlformats.org/officeDocument/2006/relationships/image" Target="../media/image576.png" /><Relationship Id="rId170" Type="http://schemas.openxmlformats.org/officeDocument/2006/relationships/image" Target="../media/image729.png" /><Relationship Id="rId171" Type="http://schemas.openxmlformats.org/officeDocument/2006/relationships/image" Target="../media/image730.png" /><Relationship Id="rId172" Type="http://schemas.openxmlformats.org/officeDocument/2006/relationships/image" Target="../media/image731.png" /><Relationship Id="rId173" Type="http://schemas.openxmlformats.org/officeDocument/2006/relationships/image" Target="../media/image732.png" /><Relationship Id="rId174" Type="http://schemas.openxmlformats.org/officeDocument/2006/relationships/image" Target="../media/image733.png" /><Relationship Id="rId175" Type="http://schemas.openxmlformats.org/officeDocument/2006/relationships/image" Target="../media/image734.png" /><Relationship Id="rId176" Type="http://schemas.openxmlformats.org/officeDocument/2006/relationships/image" Target="../media/image735.png" /><Relationship Id="rId177" Type="http://schemas.openxmlformats.org/officeDocument/2006/relationships/image" Target="../media/image736.png" /><Relationship Id="rId178" Type="http://schemas.openxmlformats.org/officeDocument/2006/relationships/image" Target="../media/image737.png" /><Relationship Id="rId179" Type="http://schemas.openxmlformats.org/officeDocument/2006/relationships/image" Target="../media/image738.png" /><Relationship Id="rId18" Type="http://schemas.openxmlformats.org/officeDocument/2006/relationships/image" Target="../media/image577.png" /><Relationship Id="rId180" Type="http://schemas.openxmlformats.org/officeDocument/2006/relationships/image" Target="../media/image739.png" /><Relationship Id="rId181" Type="http://schemas.openxmlformats.org/officeDocument/2006/relationships/image" Target="../media/image740.png" /><Relationship Id="rId182" Type="http://schemas.openxmlformats.org/officeDocument/2006/relationships/image" Target="../media/image741.png" /><Relationship Id="rId183" Type="http://schemas.openxmlformats.org/officeDocument/2006/relationships/image" Target="../media/image742.png" /><Relationship Id="rId184" Type="http://schemas.openxmlformats.org/officeDocument/2006/relationships/image" Target="../media/image743.png" /><Relationship Id="rId185" Type="http://schemas.openxmlformats.org/officeDocument/2006/relationships/image" Target="../media/image744.png" /><Relationship Id="rId186" Type="http://schemas.openxmlformats.org/officeDocument/2006/relationships/image" Target="../media/image745.png" /><Relationship Id="rId187" Type="http://schemas.openxmlformats.org/officeDocument/2006/relationships/image" Target="../media/image746.png" /><Relationship Id="rId188" Type="http://schemas.openxmlformats.org/officeDocument/2006/relationships/image" Target="../media/image747.png" /><Relationship Id="rId189" Type="http://schemas.openxmlformats.org/officeDocument/2006/relationships/image" Target="../media/image748.png" /><Relationship Id="rId19" Type="http://schemas.openxmlformats.org/officeDocument/2006/relationships/image" Target="../media/image578.png" /><Relationship Id="rId190" Type="http://schemas.openxmlformats.org/officeDocument/2006/relationships/image" Target="../media/image749.png" /><Relationship Id="rId191" Type="http://schemas.openxmlformats.org/officeDocument/2006/relationships/image" Target="../media/image750.png" /><Relationship Id="rId192" Type="http://schemas.openxmlformats.org/officeDocument/2006/relationships/image" Target="../media/image751.png" /><Relationship Id="rId193" Type="http://schemas.openxmlformats.org/officeDocument/2006/relationships/image" Target="../media/image752.png" /><Relationship Id="rId194" Type="http://schemas.openxmlformats.org/officeDocument/2006/relationships/image" Target="../media/image753.png" /><Relationship Id="rId195" Type="http://schemas.openxmlformats.org/officeDocument/2006/relationships/image" Target="../media/image754.png" /><Relationship Id="rId196" Type="http://schemas.openxmlformats.org/officeDocument/2006/relationships/image" Target="../media/image755.png" /><Relationship Id="rId197" Type="http://schemas.openxmlformats.org/officeDocument/2006/relationships/image" Target="../media/image756.png" /><Relationship Id="rId198" Type="http://schemas.openxmlformats.org/officeDocument/2006/relationships/image" Target="../media/image757.png" /><Relationship Id="rId199" Type="http://schemas.openxmlformats.org/officeDocument/2006/relationships/image" Target="../media/image758.png" /><Relationship Id="rId2" Type="http://schemas.openxmlformats.org/officeDocument/2006/relationships/image" Target="../media/image561.png" /><Relationship Id="rId20" Type="http://schemas.openxmlformats.org/officeDocument/2006/relationships/image" Target="../media/image579.png" /><Relationship Id="rId200" Type="http://schemas.openxmlformats.org/officeDocument/2006/relationships/image" Target="../media/image759.png" /><Relationship Id="rId201" Type="http://schemas.openxmlformats.org/officeDocument/2006/relationships/image" Target="../media/image760.png" /><Relationship Id="rId202" Type="http://schemas.openxmlformats.org/officeDocument/2006/relationships/image" Target="../media/image761.png" /><Relationship Id="rId203" Type="http://schemas.openxmlformats.org/officeDocument/2006/relationships/image" Target="../media/image762.png" /><Relationship Id="rId204" Type="http://schemas.openxmlformats.org/officeDocument/2006/relationships/image" Target="../media/image763.png" /><Relationship Id="rId205" Type="http://schemas.openxmlformats.org/officeDocument/2006/relationships/image" Target="../media/image764.png" /><Relationship Id="rId206" Type="http://schemas.openxmlformats.org/officeDocument/2006/relationships/image" Target="../media/image765.png" /><Relationship Id="rId207" Type="http://schemas.openxmlformats.org/officeDocument/2006/relationships/image" Target="../media/image766.png" /><Relationship Id="rId208" Type="http://schemas.openxmlformats.org/officeDocument/2006/relationships/image" Target="../media/image767.png" /><Relationship Id="rId209" Type="http://schemas.openxmlformats.org/officeDocument/2006/relationships/image" Target="../media/image768.png" /><Relationship Id="rId21" Type="http://schemas.openxmlformats.org/officeDocument/2006/relationships/image" Target="../media/image580.png" /><Relationship Id="rId210" Type="http://schemas.openxmlformats.org/officeDocument/2006/relationships/image" Target="../media/image769.png" /><Relationship Id="rId211" Type="http://schemas.openxmlformats.org/officeDocument/2006/relationships/image" Target="../media/image770.png" /><Relationship Id="rId212" Type="http://schemas.openxmlformats.org/officeDocument/2006/relationships/image" Target="../media/image771.png" /><Relationship Id="rId213" Type="http://schemas.openxmlformats.org/officeDocument/2006/relationships/image" Target="../media/image772.png" /><Relationship Id="rId214" Type="http://schemas.openxmlformats.org/officeDocument/2006/relationships/image" Target="../media/image773.png" /><Relationship Id="rId215" Type="http://schemas.openxmlformats.org/officeDocument/2006/relationships/image" Target="../media/image774.png" /><Relationship Id="rId216" Type="http://schemas.openxmlformats.org/officeDocument/2006/relationships/image" Target="../media/image775.png" /><Relationship Id="rId217" Type="http://schemas.openxmlformats.org/officeDocument/2006/relationships/image" Target="../media/image776.png" /><Relationship Id="rId218" Type="http://schemas.openxmlformats.org/officeDocument/2006/relationships/image" Target="../media/image777.png" /><Relationship Id="rId219" Type="http://schemas.openxmlformats.org/officeDocument/2006/relationships/image" Target="../media/image778.png" /><Relationship Id="rId22" Type="http://schemas.openxmlformats.org/officeDocument/2006/relationships/image" Target="../media/image581.png" /><Relationship Id="rId220" Type="http://schemas.openxmlformats.org/officeDocument/2006/relationships/image" Target="../media/image779.png" /><Relationship Id="rId221" Type="http://schemas.openxmlformats.org/officeDocument/2006/relationships/image" Target="../media/image780.png" /><Relationship Id="rId222" Type="http://schemas.openxmlformats.org/officeDocument/2006/relationships/image" Target="../media/image781.png" /><Relationship Id="rId223" Type="http://schemas.openxmlformats.org/officeDocument/2006/relationships/image" Target="../media/image782.png" /><Relationship Id="rId224" Type="http://schemas.openxmlformats.org/officeDocument/2006/relationships/image" Target="../media/image783.png" /><Relationship Id="rId225" Type="http://schemas.openxmlformats.org/officeDocument/2006/relationships/image" Target="../media/image784.png" /><Relationship Id="rId226" Type="http://schemas.openxmlformats.org/officeDocument/2006/relationships/image" Target="../media/image785.png" /><Relationship Id="rId227" Type="http://schemas.openxmlformats.org/officeDocument/2006/relationships/image" Target="../media/image786.png" /><Relationship Id="rId228" Type="http://schemas.openxmlformats.org/officeDocument/2006/relationships/image" Target="../media/image787.png" /><Relationship Id="rId229" Type="http://schemas.openxmlformats.org/officeDocument/2006/relationships/image" Target="../media/image788.png" /><Relationship Id="rId23" Type="http://schemas.openxmlformats.org/officeDocument/2006/relationships/image" Target="../media/image582.png" /><Relationship Id="rId230" Type="http://schemas.openxmlformats.org/officeDocument/2006/relationships/image" Target="../media/image789.png" /><Relationship Id="rId231" Type="http://schemas.openxmlformats.org/officeDocument/2006/relationships/image" Target="../media/image790.png" /><Relationship Id="rId232" Type="http://schemas.openxmlformats.org/officeDocument/2006/relationships/image" Target="../media/image791.png" /><Relationship Id="rId233" Type="http://schemas.openxmlformats.org/officeDocument/2006/relationships/image" Target="../media/image792.png" /><Relationship Id="rId234" Type="http://schemas.openxmlformats.org/officeDocument/2006/relationships/image" Target="../media/image793.png" /><Relationship Id="rId235" Type="http://schemas.openxmlformats.org/officeDocument/2006/relationships/image" Target="../media/image794.png" /><Relationship Id="rId236" Type="http://schemas.openxmlformats.org/officeDocument/2006/relationships/image" Target="../media/image795.png" /><Relationship Id="rId237" Type="http://schemas.openxmlformats.org/officeDocument/2006/relationships/image" Target="../media/image796.png" /><Relationship Id="rId238" Type="http://schemas.openxmlformats.org/officeDocument/2006/relationships/image" Target="../media/image797.png" /><Relationship Id="rId239" Type="http://schemas.openxmlformats.org/officeDocument/2006/relationships/image" Target="../media/image798.png" /><Relationship Id="rId24" Type="http://schemas.openxmlformats.org/officeDocument/2006/relationships/image" Target="../media/image583.png" /><Relationship Id="rId240" Type="http://schemas.openxmlformats.org/officeDocument/2006/relationships/image" Target="../media/image799.png" /><Relationship Id="rId241" Type="http://schemas.openxmlformats.org/officeDocument/2006/relationships/image" Target="../media/image800.png" /><Relationship Id="rId25" Type="http://schemas.openxmlformats.org/officeDocument/2006/relationships/image" Target="../media/image584.png" /><Relationship Id="rId26" Type="http://schemas.openxmlformats.org/officeDocument/2006/relationships/image" Target="../media/image585.png" /><Relationship Id="rId27" Type="http://schemas.openxmlformats.org/officeDocument/2006/relationships/image" Target="../media/image586.png" /><Relationship Id="rId28" Type="http://schemas.openxmlformats.org/officeDocument/2006/relationships/image" Target="../media/image587.png" /><Relationship Id="rId29" Type="http://schemas.openxmlformats.org/officeDocument/2006/relationships/image" Target="../media/image588.png" /><Relationship Id="rId3" Type="http://schemas.openxmlformats.org/officeDocument/2006/relationships/image" Target="../media/image562.png" /><Relationship Id="rId30" Type="http://schemas.openxmlformats.org/officeDocument/2006/relationships/image" Target="../media/image589.png" /><Relationship Id="rId31" Type="http://schemas.openxmlformats.org/officeDocument/2006/relationships/image" Target="../media/image590.png" /><Relationship Id="rId32" Type="http://schemas.openxmlformats.org/officeDocument/2006/relationships/image" Target="../media/image591.png" /><Relationship Id="rId33" Type="http://schemas.openxmlformats.org/officeDocument/2006/relationships/image" Target="../media/image592.png" /><Relationship Id="rId34" Type="http://schemas.openxmlformats.org/officeDocument/2006/relationships/image" Target="../media/image593.png" /><Relationship Id="rId35" Type="http://schemas.openxmlformats.org/officeDocument/2006/relationships/image" Target="../media/image594.png" /><Relationship Id="rId36" Type="http://schemas.openxmlformats.org/officeDocument/2006/relationships/image" Target="../media/image595.png" /><Relationship Id="rId37" Type="http://schemas.openxmlformats.org/officeDocument/2006/relationships/image" Target="../media/image596.png" /><Relationship Id="rId38" Type="http://schemas.openxmlformats.org/officeDocument/2006/relationships/image" Target="../media/image597.png" /><Relationship Id="rId39" Type="http://schemas.openxmlformats.org/officeDocument/2006/relationships/image" Target="../media/image598.png" /><Relationship Id="rId4" Type="http://schemas.openxmlformats.org/officeDocument/2006/relationships/image" Target="../media/image563.png" /><Relationship Id="rId40" Type="http://schemas.openxmlformats.org/officeDocument/2006/relationships/image" Target="../media/image599.png" /><Relationship Id="rId41" Type="http://schemas.openxmlformats.org/officeDocument/2006/relationships/image" Target="../media/image600.png" /><Relationship Id="rId42" Type="http://schemas.openxmlformats.org/officeDocument/2006/relationships/image" Target="../media/image601.png" /><Relationship Id="rId43" Type="http://schemas.openxmlformats.org/officeDocument/2006/relationships/image" Target="../media/image602.png" /><Relationship Id="rId44" Type="http://schemas.openxmlformats.org/officeDocument/2006/relationships/image" Target="../media/image603.png" /><Relationship Id="rId45" Type="http://schemas.openxmlformats.org/officeDocument/2006/relationships/image" Target="../media/image604.png" /><Relationship Id="rId46" Type="http://schemas.openxmlformats.org/officeDocument/2006/relationships/image" Target="../media/image605.png" /><Relationship Id="rId47" Type="http://schemas.openxmlformats.org/officeDocument/2006/relationships/image" Target="../media/image606.png" /><Relationship Id="rId48" Type="http://schemas.openxmlformats.org/officeDocument/2006/relationships/image" Target="../media/image607.png" /><Relationship Id="rId49" Type="http://schemas.openxmlformats.org/officeDocument/2006/relationships/image" Target="../media/image608.png" /><Relationship Id="rId5" Type="http://schemas.openxmlformats.org/officeDocument/2006/relationships/image" Target="../media/image564.png" /><Relationship Id="rId50" Type="http://schemas.openxmlformats.org/officeDocument/2006/relationships/image" Target="../media/image609.png" /><Relationship Id="rId51" Type="http://schemas.openxmlformats.org/officeDocument/2006/relationships/image" Target="../media/image610.png" /><Relationship Id="rId52" Type="http://schemas.openxmlformats.org/officeDocument/2006/relationships/image" Target="../media/image611.png" /><Relationship Id="rId53" Type="http://schemas.openxmlformats.org/officeDocument/2006/relationships/image" Target="../media/image612.png" /><Relationship Id="rId54" Type="http://schemas.openxmlformats.org/officeDocument/2006/relationships/image" Target="../media/image613.png" /><Relationship Id="rId55" Type="http://schemas.openxmlformats.org/officeDocument/2006/relationships/image" Target="../media/image614.png" /><Relationship Id="rId56" Type="http://schemas.openxmlformats.org/officeDocument/2006/relationships/image" Target="../media/image615.png" /><Relationship Id="rId57" Type="http://schemas.openxmlformats.org/officeDocument/2006/relationships/image" Target="../media/image616.png" /><Relationship Id="rId58" Type="http://schemas.openxmlformats.org/officeDocument/2006/relationships/image" Target="../media/image617.png" /><Relationship Id="rId59" Type="http://schemas.openxmlformats.org/officeDocument/2006/relationships/image" Target="../media/image618.png" /><Relationship Id="rId6" Type="http://schemas.openxmlformats.org/officeDocument/2006/relationships/image" Target="../media/image565.png" /><Relationship Id="rId60" Type="http://schemas.openxmlformats.org/officeDocument/2006/relationships/image" Target="../media/image619.png" /><Relationship Id="rId61" Type="http://schemas.openxmlformats.org/officeDocument/2006/relationships/image" Target="../media/image620.png" /><Relationship Id="rId62" Type="http://schemas.openxmlformats.org/officeDocument/2006/relationships/image" Target="../media/image621.png" /><Relationship Id="rId63" Type="http://schemas.openxmlformats.org/officeDocument/2006/relationships/image" Target="../media/image622.png" /><Relationship Id="rId64" Type="http://schemas.openxmlformats.org/officeDocument/2006/relationships/image" Target="../media/image623.png" /><Relationship Id="rId65" Type="http://schemas.openxmlformats.org/officeDocument/2006/relationships/image" Target="../media/image624.png" /><Relationship Id="rId66" Type="http://schemas.openxmlformats.org/officeDocument/2006/relationships/image" Target="../media/image625.png" /><Relationship Id="rId67" Type="http://schemas.openxmlformats.org/officeDocument/2006/relationships/image" Target="../media/image626.png" /><Relationship Id="rId68" Type="http://schemas.openxmlformats.org/officeDocument/2006/relationships/image" Target="../media/image627.png" /><Relationship Id="rId69" Type="http://schemas.openxmlformats.org/officeDocument/2006/relationships/image" Target="../media/image628.png" /><Relationship Id="rId7" Type="http://schemas.openxmlformats.org/officeDocument/2006/relationships/image" Target="../media/image566.png" /><Relationship Id="rId70" Type="http://schemas.openxmlformats.org/officeDocument/2006/relationships/image" Target="../media/image629.png" /><Relationship Id="rId71" Type="http://schemas.openxmlformats.org/officeDocument/2006/relationships/image" Target="../media/image630.png" /><Relationship Id="rId72" Type="http://schemas.openxmlformats.org/officeDocument/2006/relationships/image" Target="../media/image631.png" /><Relationship Id="rId73" Type="http://schemas.openxmlformats.org/officeDocument/2006/relationships/image" Target="../media/image632.png" /><Relationship Id="rId74" Type="http://schemas.openxmlformats.org/officeDocument/2006/relationships/image" Target="../media/image633.png" /><Relationship Id="rId75" Type="http://schemas.openxmlformats.org/officeDocument/2006/relationships/image" Target="../media/image634.png" /><Relationship Id="rId76" Type="http://schemas.openxmlformats.org/officeDocument/2006/relationships/image" Target="../media/image635.png" /><Relationship Id="rId77" Type="http://schemas.openxmlformats.org/officeDocument/2006/relationships/image" Target="../media/image636.png" /><Relationship Id="rId78" Type="http://schemas.openxmlformats.org/officeDocument/2006/relationships/image" Target="../media/image637.png" /><Relationship Id="rId79" Type="http://schemas.openxmlformats.org/officeDocument/2006/relationships/image" Target="../media/image638.png" /><Relationship Id="rId8" Type="http://schemas.openxmlformats.org/officeDocument/2006/relationships/image" Target="../media/image567.png" /><Relationship Id="rId80" Type="http://schemas.openxmlformats.org/officeDocument/2006/relationships/image" Target="../media/image639.png" /><Relationship Id="rId81" Type="http://schemas.openxmlformats.org/officeDocument/2006/relationships/image" Target="../media/image640.png" /><Relationship Id="rId82" Type="http://schemas.openxmlformats.org/officeDocument/2006/relationships/image" Target="../media/image641.png" /><Relationship Id="rId83" Type="http://schemas.openxmlformats.org/officeDocument/2006/relationships/image" Target="../media/image642.png" /><Relationship Id="rId84" Type="http://schemas.openxmlformats.org/officeDocument/2006/relationships/image" Target="../media/image643.png" /><Relationship Id="rId85" Type="http://schemas.openxmlformats.org/officeDocument/2006/relationships/image" Target="../media/image644.png" /><Relationship Id="rId86" Type="http://schemas.openxmlformats.org/officeDocument/2006/relationships/image" Target="../media/image645.png" /><Relationship Id="rId87" Type="http://schemas.openxmlformats.org/officeDocument/2006/relationships/image" Target="../media/image646.png" /><Relationship Id="rId88" Type="http://schemas.openxmlformats.org/officeDocument/2006/relationships/image" Target="../media/image647.png" /><Relationship Id="rId89" Type="http://schemas.openxmlformats.org/officeDocument/2006/relationships/image" Target="../media/image648.png" /><Relationship Id="rId9" Type="http://schemas.openxmlformats.org/officeDocument/2006/relationships/image" Target="../media/image568.png" /><Relationship Id="rId90" Type="http://schemas.openxmlformats.org/officeDocument/2006/relationships/image" Target="../media/image649.png" /><Relationship Id="rId91" Type="http://schemas.openxmlformats.org/officeDocument/2006/relationships/image" Target="../media/image650.png" /><Relationship Id="rId92" Type="http://schemas.openxmlformats.org/officeDocument/2006/relationships/image" Target="../media/image651.png" /><Relationship Id="rId93" Type="http://schemas.openxmlformats.org/officeDocument/2006/relationships/image" Target="../media/image652.png" /><Relationship Id="rId94" Type="http://schemas.openxmlformats.org/officeDocument/2006/relationships/image" Target="../media/image653.png" /><Relationship Id="rId95" Type="http://schemas.openxmlformats.org/officeDocument/2006/relationships/image" Target="../media/image654.png" /><Relationship Id="rId96" Type="http://schemas.openxmlformats.org/officeDocument/2006/relationships/image" Target="../media/image655.png" /><Relationship Id="rId97" Type="http://schemas.openxmlformats.org/officeDocument/2006/relationships/image" Target="../media/image656.png" /><Relationship Id="rId98" Type="http://schemas.openxmlformats.org/officeDocument/2006/relationships/image" Target="../media/image657.png" /><Relationship Id="rId99" Type="http://schemas.openxmlformats.org/officeDocument/2006/relationships/image" Target="../media/image658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09.png" /><Relationship Id="rId11" Type="http://schemas.openxmlformats.org/officeDocument/2006/relationships/image" Target="../media/image810.png" /><Relationship Id="rId12" Type="http://schemas.openxmlformats.org/officeDocument/2006/relationships/image" Target="../media/image811.png" /><Relationship Id="rId13" Type="http://schemas.openxmlformats.org/officeDocument/2006/relationships/image" Target="../media/image812.png" /><Relationship Id="rId14" Type="http://schemas.openxmlformats.org/officeDocument/2006/relationships/image" Target="../media/image813.png" /><Relationship Id="rId15" Type="http://schemas.openxmlformats.org/officeDocument/2006/relationships/image" Target="../media/image814.png" /><Relationship Id="rId16" Type="http://schemas.openxmlformats.org/officeDocument/2006/relationships/image" Target="../media/image815.png" /><Relationship Id="rId17" Type="http://schemas.openxmlformats.org/officeDocument/2006/relationships/image" Target="../media/image816.png" /><Relationship Id="rId18" Type="http://schemas.openxmlformats.org/officeDocument/2006/relationships/image" Target="../media/image817.png" /><Relationship Id="rId19" Type="http://schemas.openxmlformats.org/officeDocument/2006/relationships/image" Target="../media/image818.png" /><Relationship Id="rId2" Type="http://schemas.openxmlformats.org/officeDocument/2006/relationships/image" Target="../media/image801.png" /><Relationship Id="rId20" Type="http://schemas.openxmlformats.org/officeDocument/2006/relationships/image" Target="../media/image819.png" /><Relationship Id="rId21" Type="http://schemas.openxmlformats.org/officeDocument/2006/relationships/image" Target="../media/image820.png" /><Relationship Id="rId22" Type="http://schemas.openxmlformats.org/officeDocument/2006/relationships/image" Target="../media/image821.png" /><Relationship Id="rId23" Type="http://schemas.openxmlformats.org/officeDocument/2006/relationships/image" Target="../media/image822.png" /><Relationship Id="rId24" Type="http://schemas.openxmlformats.org/officeDocument/2006/relationships/image" Target="../media/image823.png" /><Relationship Id="rId25" Type="http://schemas.openxmlformats.org/officeDocument/2006/relationships/image" Target="../media/image824.png" /><Relationship Id="rId26" Type="http://schemas.openxmlformats.org/officeDocument/2006/relationships/image" Target="../media/image825.png" /><Relationship Id="rId27" Type="http://schemas.openxmlformats.org/officeDocument/2006/relationships/image" Target="../media/image826.png" /><Relationship Id="rId28" Type="http://schemas.openxmlformats.org/officeDocument/2006/relationships/image" Target="../media/image827.png" /><Relationship Id="rId29" Type="http://schemas.openxmlformats.org/officeDocument/2006/relationships/image" Target="../media/image828.png" /><Relationship Id="rId3" Type="http://schemas.openxmlformats.org/officeDocument/2006/relationships/image" Target="../media/image802.png" /><Relationship Id="rId30" Type="http://schemas.openxmlformats.org/officeDocument/2006/relationships/image" Target="../media/image829.png" /><Relationship Id="rId31" Type="http://schemas.openxmlformats.org/officeDocument/2006/relationships/image" Target="../media/image830.png" /><Relationship Id="rId32" Type="http://schemas.openxmlformats.org/officeDocument/2006/relationships/image" Target="../media/image831.png" /><Relationship Id="rId33" Type="http://schemas.openxmlformats.org/officeDocument/2006/relationships/image" Target="../media/image832.png" /><Relationship Id="rId34" Type="http://schemas.openxmlformats.org/officeDocument/2006/relationships/image" Target="../media/image833.png" /><Relationship Id="rId35" Type="http://schemas.openxmlformats.org/officeDocument/2006/relationships/image" Target="../media/image834.png" /><Relationship Id="rId36" Type="http://schemas.openxmlformats.org/officeDocument/2006/relationships/image" Target="../media/image835.png" /><Relationship Id="rId37" Type="http://schemas.openxmlformats.org/officeDocument/2006/relationships/image" Target="../media/image836.png" /><Relationship Id="rId38" Type="http://schemas.openxmlformats.org/officeDocument/2006/relationships/image" Target="../media/image837.png" /><Relationship Id="rId39" Type="http://schemas.openxmlformats.org/officeDocument/2006/relationships/image" Target="../media/image838.png" /><Relationship Id="rId4" Type="http://schemas.openxmlformats.org/officeDocument/2006/relationships/image" Target="../media/image803.png" /><Relationship Id="rId40" Type="http://schemas.openxmlformats.org/officeDocument/2006/relationships/image" Target="../media/image839.png" /><Relationship Id="rId41" Type="http://schemas.openxmlformats.org/officeDocument/2006/relationships/image" Target="../media/image840.png" /><Relationship Id="rId42" Type="http://schemas.openxmlformats.org/officeDocument/2006/relationships/image" Target="../media/image841.png" /><Relationship Id="rId43" Type="http://schemas.openxmlformats.org/officeDocument/2006/relationships/image" Target="../media/image842.png" /><Relationship Id="rId44" Type="http://schemas.openxmlformats.org/officeDocument/2006/relationships/image" Target="../media/image843.png" /><Relationship Id="rId45" Type="http://schemas.openxmlformats.org/officeDocument/2006/relationships/image" Target="../media/image844.png" /><Relationship Id="rId46" Type="http://schemas.openxmlformats.org/officeDocument/2006/relationships/image" Target="../media/image845.png" /><Relationship Id="rId47" Type="http://schemas.openxmlformats.org/officeDocument/2006/relationships/image" Target="../media/image846.png" /><Relationship Id="rId48" Type="http://schemas.openxmlformats.org/officeDocument/2006/relationships/image" Target="../media/image847.png" /><Relationship Id="rId49" Type="http://schemas.openxmlformats.org/officeDocument/2006/relationships/image" Target="../media/image848.png" /><Relationship Id="rId5" Type="http://schemas.openxmlformats.org/officeDocument/2006/relationships/image" Target="../media/image804.png" /><Relationship Id="rId50" Type="http://schemas.openxmlformats.org/officeDocument/2006/relationships/image" Target="../media/image849.png" /><Relationship Id="rId51" Type="http://schemas.openxmlformats.org/officeDocument/2006/relationships/image" Target="../media/image850.png" /><Relationship Id="rId52" Type="http://schemas.openxmlformats.org/officeDocument/2006/relationships/image" Target="../media/image851.png" /><Relationship Id="rId53" Type="http://schemas.openxmlformats.org/officeDocument/2006/relationships/image" Target="../media/image852.png" /><Relationship Id="rId54" Type="http://schemas.openxmlformats.org/officeDocument/2006/relationships/image" Target="../media/image853.png" /><Relationship Id="rId55" Type="http://schemas.openxmlformats.org/officeDocument/2006/relationships/image" Target="../media/image854.png" /><Relationship Id="rId56" Type="http://schemas.openxmlformats.org/officeDocument/2006/relationships/image" Target="../media/image855.png" /><Relationship Id="rId57" Type="http://schemas.openxmlformats.org/officeDocument/2006/relationships/image" Target="../media/image856.png" /><Relationship Id="rId58" Type="http://schemas.openxmlformats.org/officeDocument/2006/relationships/image" Target="../media/image857.png" /><Relationship Id="rId59" Type="http://schemas.openxmlformats.org/officeDocument/2006/relationships/image" Target="../media/image858.png" /><Relationship Id="rId6" Type="http://schemas.openxmlformats.org/officeDocument/2006/relationships/image" Target="../media/image805.png" /><Relationship Id="rId60" Type="http://schemas.openxmlformats.org/officeDocument/2006/relationships/image" Target="../media/image859.png" /><Relationship Id="rId61" Type="http://schemas.openxmlformats.org/officeDocument/2006/relationships/image" Target="../media/image860.png" /><Relationship Id="rId62" Type="http://schemas.openxmlformats.org/officeDocument/2006/relationships/image" Target="../media/image861.png" /><Relationship Id="rId63" Type="http://schemas.openxmlformats.org/officeDocument/2006/relationships/image" Target="../media/image862.png" /><Relationship Id="rId64" Type="http://schemas.openxmlformats.org/officeDocument/2006/relationships/image" Target="../media/image863.png" /><Relationship Id="rId65" Type="http://schemas.openxmlformats.org/officeDocument/2006/relationships/image" Target="../media/image864.png" /><Relationship Id="rId66" Type="http://schemas.openxmlformats.org/officeDocument/2006/relationships/image" Target="../media/image865.png" /><Relationship Id="rId7" Type="http://schemas.openxmlformats.org/officeDocument/2006/relationships/image" Target="../media/image806.png" /><Relationship Id="rId8" Type="http://schemas.openxmlformats.org/officeDocument/2006/relationships/image" Target="../media/image807.png" /><Relationship Id="rId9" Type="http://schemas.openxmlformats.org/officeDocument/2006/relationships/image" Target="../media/image808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74.png" /><Relationship Id="rId100" Type="http://schemas.openxmlformats.org/officeDocument/2006/relationships/image" Target="../media/image964.png" /><Relationship Id="rId101" Type="http://schemas.openxmlformats.org/officeDocument/2006/relationships/image" Target="../media/image965.png" /><Relationship Id="rId102" Type="http://schemas.openxmlformats.org/officeDocument/2006/relationships/image" Target="../media/image966.png" /><Relationship Id="rId103" Type="http://schemas.openxmlformats.org/officeDocument/2006/relationships/image" Target="../media/image967.png" /><Relationship Id="rId104" Type="http://schemas.openxmlformats.org/officeDocument/2006/relationships/image" Target="../media/image968.png" /><Relationship Id="rId105" Type="http://schemas.openxmlformats.org/officeDocument/2006/relationships/image" Target="../media/image969.png" /><Relationship Id="rId106" Type="http://schemas.openxmlformats.org/officeDocument/2006/relationships/image" Target="../media/image970.png" /><Relationship Id="rId107" Type="http://schemas.openxmlformats.org/officeDocument/2006/relationships/image" Target="../media/image971.png" /><Relationship Id="rId108" Type="http://schemas.openxmlformats.org/officeDocument/2006/relationships/image" Target="../media/image972.png" /><Relationship Id="rId109" Type="http://schemas.openxmlformats.org/officeDocument/2006/relationships/image" Target="../media/image973.png" /><Relationship Id="rId11" Type="http://schemas.openxmlformats.org/officeDocument/2006/relationships/image" Target="../media/image875.png" /><Relationship Id="rId110" Type="http://schemas.openxmlformats.org/officeDocument/2006/relationships/image" Target="../media/image974.png" /><Relationship Id="rId111" Type="http://schemas.openxmlformats.org/officeDocument/2006/relationships/image" Target="../media/image975.png" /><Relationship Id="rId112" Type="http://schemas.openxmlformats.org/officeDocument/2006/relationships/image" Target="../media/image976.png" /><Relationship Id="rId113" Type="http://schemas.openxmlformats.org/officeDocument/2006/relationships/image" Target="../media/image977.png" /><Relationship Id="rId114" Type="http://schemas.openxmlformats.org/officeDocument/2006/relationships/image" Target="../media/image978.png" /><Relationship Id="rId115" Type="http://schemas.openxmlformats.org/officeDocument/2006/relationships/image" Target="../media/image979.png" /><Relationship Id="rId116" Type="http://schemas.openxmlformats.org/officeDocument/2006/relationships/image" Target="../media/image980.png" /><Relationship Id="rId117" Type="http://schemas.openxmlformats.org/officeDocument/2006/relationships/image" Target="../media/image981.png" /><Relationship Id="rId118" Type="http://schemas.openxmlformats.org/officeDocument/2006/relationships/image" Target="../media/image982.png" /><Relationship Id="rId119" Type="http://schemas.openxmlformats.org/officeDocument/2006/relationships/image" Target="../media/image983.png" /><Relationship Id="rId12" Type="http://schemas.openxmlformats.org/officeDocument/2006/relationships/image" Target="../media/image876.png" /><Relationship Id="rId120" Type="http://schemas.openxmlformats.org/officeDocument/2006/relationships/image" Target="../media/image984.png" /><Relationship Id="rId121" Type="http://schemas.openxmlformats.org/officeDocument/2006/relationships/image" Target="../media/image985.png" /><Relationship Id="rId122" Type="http://schemas.openxmlformats.org/officeDocument/2006/relationships/image" Target="../media/image986.png" /><Relationship Id="rId123" Type="http://schemas.openxmlformats.org/officeDocument/2006/relationships/image" Target="../media/image987.png" /><Relationship Id="rId124" Type="http://schemas.openxmlformats.org/officeDocument/2006/relationships/image" Target="../media/image988.png" /><Relationship Id="rId125" Type="http://schemas.openxmlformats.org/officeDocument/2006/relationships/image" Target="../media/image989.png" /><Relationship Id="rId126" Type="http://schemas.openxmlformats.org/officeDocument/2006/relationships/image" Target="../media/image990.png" /><Relationship Id="rId127" Type="http://schemas.openxmlformats.org/officeDocument/2006/relationships/image" Target="../media/image991.png" /><Relationship Id="rId128" Type="http://schemas.openxmlformats.org/officeDocument/2006/relationships/image" Target="../media/image992.png" /><Relationship Id="rId129" Type="http://schemas.openxmlformats.org/officeDocument/2006/relationships/image" Target="../media/image993.png" /><Relationship Id="rId13" Type="http://schemas.openxmlformats.org/officeDocument/2006/relationships/image" Target="../media/image877.png" /><Relationship Id="rId130" Type="http://schemas.openxmlformats.org/officeDocument/2006/relationships/image" Target="../media/image994.png" /><Relationship Id="rId131" Type="http://schemas.openxmlformats.org/officeDocument/2006/relationships/image" Target="../media/image995.png" /><Relationship Id="rId132" Type="http://schemas.openxmlformats.org/officeDocument/2006/relationships/image" Target="../media/image996.png" /><Relationship Id="rId133" Type="http://schemas.openxmlformats.org/officeDocument/2006/relationships/image" Target="../media/image997.png" /><Relationship Id="rId134" Type="http://schemas.openxmlformats.org/officeDocument/2006/relationships/image" Target="../media/image998.png" /><Relationship Id="rId135" Type="http://schemas.openxmlformats.org/officeDocument/2006/relationships/image" Target="../media/image999.png" /><Relationship Id="rId136" Type="http://schemas.openxmlformats.org/officeDocument/2006/relationships/image" Target="../media/image1000.png" /><Relationship Id="rId137" Type="http://schemas.openxmlformats.org/officeDocument/2006/relationships/image" Target="../media/image1001.png" /><Relationship Id="rId138" Type="http://schemas.openxmlformats.org/officeDocument/2006/relationships/image" Target="../media/image1002.png" /><Relationship Id="rId139" Type="http://schemas.openxmlformats.org/officeDocument/2006/relationships/image" Target="../media/image1003.png" /><Relationship Id="rId14" Type="http://schemas.openxmlformats.org/officeDocument/2006/relationships/image" Target="../media/image878.png" /><Relationship Id="rId140" Type="http://schemas.openxmlformats.org/officeDocument/2006/relationships/image" Target="../media/image1004.png" /><Relationship Id="rId141" Type="http://schemas.openxmlformats.org/officeDocument/2006/relationships/image" Target="../media/image1005.png" /><Relationship Id="rId142" Type="http://schemas.openxmlformats.org/officeDocument/2006/relationships/image" Target="../media/image1006.png" /><Relationship Id="rId143" Type="http://schemas.openxmlformats.org/officeDocument/2006/relationships/image" Target="../media/image1007.png" /><Relationship Id="rId144" Type="http://schemas.openxmlformats.org/officeDocument/2006/relationships/image" Target="../media/image1008.png" /><Relationship Id="rId145" Type="http://schemas.openxmlformats.org/officeDocument/2006/relationships/image" Target="../media/image1009.png" /><Relationship Id="rId146" Type="http://schemas.openxmlformats.org/officeDocument/2006/relationships/image" Target="../media/image1010.png" /><Relationship Id="rId147" Type="http://schemas.openxmlformats.org/officeDocument/2006/relationships/image" Target="../media/image1011.png" /><Relationship Id="rId148" Type="http://schemas.openxmlformats.org/officeDocument/2006/relationships/image" Target="../media/image1012.png" /><Relationship Id="rId149" Type="http://schemas.openxmlformats.org/officeDocument/2006/relationships/image" Target="../media/image1013.png" /><Relationship Id="rId15" Type="http://schemas.openxmlformats.org/officeDocument/2006/relationships/image" Target="../media/image879.png" /><Relationship Id="rId150" Type="http://schemas.openxmlformats.org/officeDocument/2006/relationships/image" Target="../media/image1014.png" /><Relationship Id="rId151" Type="http://schemas.openxmlformats.org/officeDocument/2006/relationships/image" Target="../media/image1015.png" /><Relationship Id="rId152" Type="http://schemas.openxmlformats.org/officeDocument/2006/relationships/image" Target="../media/image1016.png" /><Relationship Id="rId153" Type="http://schemas.openxmlformats.org/officeDocument/2006/relationships/image" Target="../media/image1017.png" /><Relationship Id="rId154" Type="http://schemas.openxmlformats.org/officeDocument/2006/relationships/image" Target="../media/image1018.png" /><Relationship Id="rId155" Type="http://schemas.openxmlformats.org/officeDocument/2006/relationships/image" Target="../media/image1019.png" /><Relationship Id="rId156" Type="http://schemas.openxmlformats.org/officeDocument/2006/relationships/image" Target="../media/image1020.png" /><Relationship Id="rId157" Type="http://schemas.openxmlformats.org/officeDocument/2006/relationships/image" Target="../media/image1021.png" /><Relationship Id="rId158" Type="http://schemas.openxmlformats.org/officeDocument/2006/relationships/image" Target="../media/image1022.png" /><Relationship Id="rId159" Type="http://schemas.openxmlformats.org/officeDocument/2006/relationships/image" Target="../media/image1023.png" /><Relationship Id="rId16" Type="http://schemas.openxmlformats.org/officeDocument/2006/relationships/image" Target="../media/image880.png" /><Relationship Id="rId160" Type="http://schemas.openxmlformats.org/officeDocument/2006/relationships/image" Target="../media/image1024.png" /><Relationship Id="rId161" Type="http://schemas.openxmlformats.org/officeDocument/2006/relationships/image" Target="../media/image1025.png" /><Relationship Id="rId162" Type="http://schemas.openxmlformats.org/officeDocument/2006/relationships/image" Target="../media/image1026.png" /><Relationship Id="rId163" Type="http://schemas.openxmlformats.org/officeDocument/2006/relationships/image" Target="../media/image1027.png" /><Relationship Id="rId164" Type="http://schemas.openxmlformats.org/officeDocument/2006/relationships/image" Target="../media/image1028.png" /><Relationship Id="rId165" Type="http://schemas.openxmlformats.org/officeDocument/2006/relationships/image" Target="../media/image1029.png" /><Relationship Id="rId166" Type="http://schemas.openxmlformats.org/officeDocument/2006/relationships/image" Target="../media/image1030.png" /><Relationship Id="rId167" Type="http://schemas.openxmlformats.org/officeDocument/2006/relationships/image" Target="../media/image1031.png" /><Relationship Id="rId168" Type="http://schemas.openxmlformats.org/officeDocument/2006/relationships/image" Target="../media/image1032.png" /><Relationship Id="rId169" Type="http://schemas.openxmlformats.org/officeDocument/2006/relationships/image" Target="../media/image1033.png" /><Relationship Id="rId17" Type="http://schemas.openxmlformats.org/officeDocument/2006/relationships/image" Target="../media/image881.png" /><Relationship Id="rId170" Type="http://schemas.openxmlformats.org/officeDocument/2006/relationships/image" Target="../media/image1034.png" /><Relationship Id="rId171" Type="http://schemas.openxmlformats.org/officeDocument/2006/relationships/image" Target="../media/image1035.png" /><Relationship Id="rId172" Type="http://schemas.openxmlformats.org/officeDocument/2006/relationships/image" Target="../media/image1036.png" /><Relationship Id="rId173" Type="http://schemas.openxmlformats.org/officeDocument/2006/relationships/image" Target="../media/image1037.png" /><Relationship Id="rId174" Type="http://schemas.openxmlformats.org/officeDocument/2006/relationships/image" Target="../media/image1038.png" /><Relationship Id="rId175" Type="http://schemas.openxmlformats.org/officeDocument/2006/relationships/image" Target="../media/image1039.png" /><Relationship Id="rId176" Type="http://schemas.openxmlformats.org/officeDocument/2006/relationships/image" Target="../media/image1040.png" /><Relationship Id="rId177" Type="http://schemas.openxmlformats.org/officeDocument/2006/relationships/image" Target="../media/image1041.png" /><Relationship Id="rId178" Type="http://schemas.openxmlformats.org/officeDocument/2006/relationships/image" Target="../media/image1042.png" /><Relationship Id="rId179" Type="http://schemas.openxmlformats.org/officeDocument/2006/relationships/image" Target="../media/image1043.png" /><Relationship Id="rId18" Type="http://schemas.openxmlformats.org/officeDocument/2006/relationships/image" Target="../media/image882.png" /><Relationship Id="rId180" Type="http://schemas.openxmlformats.org/officeDocument/2006/relationships/image" Target="../media/image1044.png" /><Relationship Id="rId181" Type="http://schemas.openxmlformats.org/officeDocument/2006/relationships/image" Target="../media/image1045.png" /><Relationship Id="rId182" Type="http://schemas.openxmlformats.org/officeDocument/2006/relationships/image" Target="../media/image1046.png" /><Relationship Id="rId183" Type="http://schemas.openxmlformats.org/officeDocument/2006/relationships/image" Target="../media/image1047.png" /><Relationship Id="rId184" Type="http://schemas.openxmlformats.org/officeDocument/2006/relationships/image" Target="../media/image1048.png" /><Relationship Id="rId185" Type="http://schemas.openxmlformats.org/officeDocument/2006/relationships/image" Target="../media/image1049.png" /><Relationship Id="rId186" Type="http://schemas.openxmlformats.org/officeDocument/2006/relationships/image" Target="../media/image1050.png" /><Relationship Id="rId187" Type="http://schemas.openxmlformats.org/officeDocument/2006/relationships/image" Target="../media/image1051.png" /><Relationship Id="rId188" Type="http://schemas.openxmlformats.org/officeDocument/2006/relationships/image" Target="../media/image1052.png" /><Relationship Id="rId189" Type="http://schemas.openxmlformats.org/officeDocument/2006/relationships/image" Target="../media/image1053.png" /><Relationship Id="rId19" Type="http://schemas.openxmlformats.org/officeDocument/2006/relationships/image" Target="../media/image883.png" /><Relationship Id="rId190" Type="http://schemas.openxmlformats.org/officeDocument/2006/relationships/image" Target="../media/image1054.png" /><Relationship Id="rId191" Type="http://schemas.openxmlformats.org/officeDocument/2006/relationships/image" Target="../media/image1055.png" /><Relationship Id="rId192" Type="http://schemas.openxmlformats.org/officeDocument/2006/relationships/image" Target="../media/image1056.png" /><Relationship Id="rId193" Type="http://schemas.openxmlformats.org/officeDocument/2006/relationships/image" Target="../media/image1057.png" /><Relationship Id="rId194" Type="http://schemas.openxmlformats.org/officeDocument/2006/relationships/image" Target="../media/image1058.png" /><Relationship Id="rId195" Type="http://schemas.openxmlformats.org/officeDocument/2006/relationships/image" Target="../media/image1059.png" /><Relationship Id="rId196" Type="http://schemas.openxmlformats.org/officeDocument/2006/relationships/image" Target="../media/image1060.png" /><Relationship Id="rId197" Type="http://schemas.openxmlformats.org/officeDocument/2006/relationships/image" Target="../media/image1061.png" /><Relationship Id="rId198" Type="http://schemas.openxmlformats.org/officeDocument/2006/relationships/image" Target="../media/image1062.png" /><Relationship Id="rId199" Type="http://schemas.openxmlformats.org/officeDocument/2006/relationships/image" Target="../media/image1063.png" /><Relationship Id="rId2" Type="http://schemas.openxmlformats.org/officeDocument/2006/relationships/image" Target="../media/image866.png" /><Relationship Id="rId20" Type="http://schemas.openxmlformats.org/officeDocument/2006/relationships/image" Target="../media/image884.png" /><Relationship Id="rId200" Type="http://schemas.openxmlformats.org/officeDocument/2006/relationships/image" Target="../media/image1064.png" /><Relationship Id="rId201" Type="http://schemas.openxmlformats.org/officeDocument/2006/relationships/image" Target="../media/image1065.png" /><Relationship Id="rId202" Type="http://schemas.openxmlformats.org/officeDocument/2006/relationships/image" Target="../media/image1066.png" /><Relationship Id="rId203" Type="http://schemas.openxmlformats.org/officeDocument/2006/relationships/image" Target="../media/image1067.png" /><Relationship Id="rId204" Type="http://schemas.openxmlformats.org/officeDocument/2006/relationships/image" Target="../media/image1068.png" /><Relationship Id="rId205" Type="http://schemas.openxmlformats.org/officeDocument/2006/relationships/image" Target="../media/image1069.png" /><Relationship Id="rId206" Type="http://schemas.openxmlformats.org/officeDocument/2006/relationships/image" Target="../media/image1070.png" /><Relationship Id="rId207" Type="http://schemas.openxmlformats.org/officeDocument/2006/relationships/image" Target="../media/image1071.png" /><Relationship Id="rId208" Type="http://schemas.openxmlformats.org/officeDocument/2006/relationships/image" Target="../media/image1072.png" /><Relationship Id="rId209" Type="http://schemas.openxmlformats.org/officeDocument/2006/relationships/image" Target="../media/image1073.png" /><Relationship Id="rId21" Type="http://schemas.openxmlformats.org/officeDocument/2006/relationships/image" Target="../media/image885.png" /><Relationship Id="rId210" Type="http://schemas.openxmlformats.org/officeDocument/2006/relationships/image" Target="../media/image1074.png" /><Relationship Id="rId211" Type="http://schemas.openxmlformats.org/officeDocument/2006/relationships/image" Target="../media/image1075.png" /><Relationship Id="rId212" Type="http://schemas.openxmlformats.org/officeDocument/2006/relationships/image" Target="../media/image1076.png" /><Relationship Id="rId213" Type="http://schemas.openxmlformats.org/officeDocument/2006/relationships/image" Target="../media/image1077.png" /><Relationship Id="rId214" Type="http://schemas.openxmlformats.org/officeDocument/2006/relationships/image" Target="../media/image1078.png" /><Relationship Id="rId215" Type="http://schemas.openxmlformats.org/officeDocument/2006/relationships/image" Target="../media/image1079.png" /><Relationship Id="rId216" Type="http://schemas.openxmlformats.org/officeDocument/2006/relationships/image" Target="../media/image1080.png" /><Relationship Id="rId217" Type="http://schemas.openxmlformats.org/officeDocument/2006/relationships/image" Target="../media/image1081.png" /><Relationship Id="rId218" Type="http://schemas.openxmlformats.org/officeDocument/2006/relationships/image" Target="../media/image1082.png" /><Relationship Id="rId219" Type="http://schemas.openxmlformats.org/officeDocument/2006/relationships/image" Target="../media/image1083.png" /><Relationship Id="rId22" Type="http://schemas.openxmlformats.org/officeDocument/2006/relationships/image" Target="../media/image886.png" /><Relationship Id="rId220" Type="http://schemas.openxmlformats.org/officeDocument/2006/relationships/image" Target="../media/image1084.png" /><Relationship Id="rId221" Type="http://schemas.openxmlformats.org/officeDocument/2006/relationships/image" Target="../media/image1085.png" /><Relationship Id="rId222" Type="http://schemas.openxmlformats.org/officeDocument/2006/relationships/image" Target="../media/image1086.png" /><Relationship Id="rId223" Type="http://schemas.openxmlformats.org/officeDocument/2006/relationships/image" Target="../media/image1087.png" /><Relationship Id="rId224" Type="http://schemas.openxmlformats.org/officeDocument/2006/relationships/image" Target="../media/image1088.png" /><Relationship Id="rId225" Type="http://schemas.openxmlformats.org/officeDocument/2006/relationships/image" Target="../media/image1089.png" /><Relationship Id="rId226" Type="http://schemas.openxmlformats.org/officeDocument/2006/relationships/image" Target="../media/image1090.png" /><Relationship Id="rId227" Type="http://schemas.openxmlformats.org/officeDocument/2006/relationships/image" Target="../media/image1091.png" /><Relationship Id="rId23" Type="http://schemas.openxmlformats.org/officeDocument/2006/relationships/image" Target="../media/image887.png" /><Relationship Id="rId24" Type="http://schemas.openxmlformats.org/officeDocument/2006/relationships/image" Target="../media/image888.png" /><Relationship Id="rId25" Type="http://schemas.openxmlformats.org/officeDocument/2006/relationships/image" Target="../media/image889.png" /><Relationship Id="rId26" Type="http://schemas.openxmlformats.org/officeDocument/2006/relationships/image" Target="../media/image890.png" /><Relationship Id="rId27" Type="http://schemas.openxmlformats.org/officeDocument/2006/relationships/image" Target="../media/image891.png" /><Relationship Id="rId28" Type="http://schemas.openxmlformats.org/officeDocument/2006/relationships/image" Target="../media/image892.png" /><Relationship Id="rId29" Type="http://schemas.openxmlformats.org/officeDocument/2006/relationships/image" Target="../media/image893.png" /><Relationship Id="rId3" Type="http://schemas.openxmlformats.org/officeDocument/2006/relationships/image" Target="../media/image867.png" /><Relationship Id="rId30" Type="http://schemas.openxmlformats.org/officeDocument/2006/relationships/image" Target="../media/image894.png" /><Relationship Id="rId31" Type="http://schemas.openxmlformats.org/officeDocument/2006/relationships/image" Target="../media/image895.png" /><Relationship Id="rId32" Type="http://schemas.openxmlformats.org/officeDocument/2006/relationships/image" Target="../media/image896.png" /><Relationship Id="rId33" Type="http://schemas.openxmlformats.org/officeDocument/2006/relationships/image" Target="../media/image897.png" /><Relationship Id="rId34" Type="http://schemas.openxmlformats.org/officeDocument/2006/relationships/image" Target="../media/image898.png" /><Relationship Id="rId35" Type="http://schemas.openxmlformats.org/officeDocument/2006/relationships/image" Target="../media/image899.png" /><Relationship Id="rId36" Type="http://schemas.openxmlformats.org/officeDocument/2006/relationships/image" Target="../media/image900.png" /><Relationship Id="rId37" Type="http://schemas.openxmlformats.org/officeDocument/2006/relationships/image" Target="../media/image901.png" /><Relationship Id="rId38" Type="http://schemas.openxmlformats.org/officeDocument/2006/relationships/image" Target="../media/image902.png" /><Relationship Id="rId39" Type="http://schemas.openxmlformats.org/officeDocument/2006/relationships/image" Target="../media/image903.png" /><Relationship Id="rId4" Type="http://schemas.openxmlformats.org/officeDocument/2006/relationships/image" Target="../media/image868.png" /><Relationship Id="rId40" Type="http://schemas.openxmlformats.org/officeDocument/2006/relationships/image" Target="../media/image904.png" /><Relationship Id="rId41" Type="http://schemas.openxmlformats.org/officeDocument/2006/relationships/image" Target="../media/image905.png" /><Relationship Id="rId42" Type="http://schemas.openxmlformats.org/officeDocument/2006/relationships/image" Target="../media/image906.png" /><Relationship Id="rId43" Type="http://schemas.openxmlformats.org/officeDocument/2006/relationships/image" Target="../media/image907.png" /><Relationship Id="rId44" Type="http://schemas.openxmlformats.org/officeDocument/2006/relationships/image" Target="../media/image908.png" /><Relationship Id="rId45" Type="http://schemas.openxmlformats.org/officeDocument/2006/relationships/image" Target="../media/image909.png" /><Relationship Id="rId46" Type="http://schemas.openxmlformats.org/officeDocument/2006/relationships/image" Target="../media/image910.png" /><Relationship Id="rId47" Type="http://schemas.openxmlformats.org/officeDocument/2006/relationships/image" Target="../media/image911.png" /><Relationship Id="rId48" Type="http://schemas.openxmlformats.org/officeDocument/2006/relationships/image" Target="../media/image912.png" /><Relationship Id="rId49" Type="http://schemas.openxmlformats.org/officeDocument/2006/relationships/image" Target="../media/image913.png" /><Relationship Id="rId5" Type="http://schemas.openxmlformats.org/officeDocument/2006/relationships/image" Target="../media/image869.png" /><Relationship Id="rId50" Type="http://schemas.openxmlformats.org/officeDocument/2006/relationships/image" Target="../media/image914.png" /><Relationship Id="rId51" Type="http://schemas.openxmlformats.org/officeDocument/2006/relationships/image" Target="../media/image915.png" /><Relationship Id="rId52" Type="http://schemas.openxmlformats.org/officeDocument/2006/relationships/image" Target="../media/image916.png" /><Relationship Id="rId53" Type="http://schemas.openxmlformats.org/officeDocument/2006/relationships/image" Target="../media/image917.png" /><Relationship Id="rId54" Type="http://schemas.openxmlformats.org/officeDocument/2006/relationships/image" Target="../media/image918.png" /><Relationship Id="rId55" Type="http://schemas.openxmlformats.org/officeDocument/2006/relationships/image" Target="../media/image919.png" /><Relationship Id="rId56" Type="http://schemas.openxmlformats.org/officeDocument/2006/relationships/image" Target="../media/image920.png" /><Relationship Id="rId57" Type="http://schemas.openxmlformats.org/officeDocument/2006/relationships/image" Target="../media/image921.png" /><Relationship Id="rId58" Type="http://schemas.openxmlformats.org/officeDocument/2006/relationships/image" Target="../media/image922.png" /><Relationship Id="rId59" Type="http://schemas.openxmlformats.org/officeDocument/2006/relationships/image" Target="../media/image923.png" /><Relationship Id="rId6" Type="http://schemas.openxmlformats.org/officeDocument/2006/relationships/image" Target="../media/image870.png" /><Relationship Id="rId60" Type="http://schemas.openxmlformats.org/officeDocument/2006/relationships/image" Target="../media/image924.png" /><Relationship Id="rId61" Type="http://schemas.openxmlformats.org/officeDocument/2006/relationships/image" Target="../media/image925.png" /><Relationship Id="rId62" Type="http://schemas.openxmlformats.org/officeDocument/2006/relationships/image" Target="../media/image926.png" /><Relationship Id="rId63" Type="http://schemas.openxmlformats.org/officeDocument/2006/relationships/image" Target="../media/image927.png" /><Relationship Id="rId64" Type="http://schemas.openxmlformats.org/officeDocument/2006/relationships/image" Target="../media/image928.png" /><Relationship Id="rId65" Type="http://schemas.openxmlformats.org/officeDocument/2006/relationships/image" Target="../media/image929.png" /><Relationship Id="rId66" Type="http://schemas.openxmlformats.org/officeDocument/2006/relationships/image" Target="../media/image930.png" /><Relationship Id="rId67" Type="http://schemas.openxmlformats.org/officeDocument/2006/relationships/image" Target="../media/image931.png" /><Relationship Id="rId68" Type="http://schemas.openxmlformats.org/officeDocument/2006/relationships/image" Target="../media/image932.png" /><Relationship Id="rId69" Type="http://schemas.openxmlformats.org/officeDocument/2006/relationships/image" Target="../media/image933.png" /><Relationship Id="rId7" Type="http://schemas.openxmlformats.org/officeDocument/2006/relationships/image" Target="../media/image871.png" /><Relationship Id="rId70" Type="http://schemas.openxmlformats.org/officeDocument/2006/relationships/image" Target="../media/image934.png" /><Relationship Id="rId71" Type="http://schemas.openxmlformats.org/officeDocument/2006/relationships/image" Target="../media/image935.png" /><Relationship Id="rId72" Type="http://schemas.openxmlformats.org/officeDocument/2006/relationships/image" Target="../media/image936.png" /><Relationship Id="rId73" Type="http://schemas.openxmlformats.org/officeDocument/2006/relationships/image" Target="../media/image937.png" /><Relationship Id="rId74" Type="http://schemas.openxmlformats.org/officeDocument/2006/relationships/image" Target="../media/image938.png" /><Relationship Id="rId75" Type="http://schemas.openxmlformats.org/officeDocument/2006/relationships/image" Target="../media/image939.png" /><Relationship Id="rId76" Type="http://schemas.openxmlformats.org/officeDocument/2006/relationships/image" Target="../media/image940.png" /><Relationship Id="rId77" Type="http://schemas.openxmlformats.org/officeDocument/2006/relationships/image" Target="../media/image941.png" /><Relationship Id="rId78" Type="http://schemas.openxmlformats.org/officeDocument/2006/relationships/image" Target="../media/image942.png" /><Relationship Id="rId79" Type="http://schemas.openxmlformats.org/officeDocument/2006/relationships/image" Target="../media/image943.png" /><Relationship Id="rId8" Type="http://schemas.openxmlformats.org/officeDocument/2006/relationships/image" Target="../media/image872.png" /><Relationship Id="rId80" Type="http://schemas.openxmlformats.org/officeDocument/2006/relationships/image" Target="../media/image944.png" /><Relationship Id="rId81" Type="http://schemas.openxmlformats.org/officeDocument/2006/relationships/image" Target="../media/image945.png" /><Relationship Id="rId82" Type="http://schemas.openxmlformats.org/officeDocument/2006/relationships/image" Target="../media/image946.png" /><Relationship Id="rId83" Type="http://schemas.openxmlformats.org/officeDocument/2006/relationships/image" Target="../media/image947.png" /><Relationship Id="rId84" Type="http://schemas.openxmlformats.org/officeDocument/2006/relationships/image" Target="../media/image948.png" /><Relationship Id="rId85" Type="http://schemas.openxmlformats.org/officeDocument/2006/relationships/image" Target="../media/image949.png" /><Relationship Id="rId86" Type="http://schemas.openxmlformats.org/officeDocument/2006/relationships/image" Target="../media/image950.png" /><Relationship Id="rId87" Type="http://schemas.openxmlformats.org/officeDocument/2006/relationships/image" Target="../media/image951.png" /><Relationship Id="rId88" Type="http://schemas.openxmlformats.org/officeDocument/2006/relationships/image" Target="../media/image952.png" /><Relationship Id="rId89" Type="http://schemas.openxmlformats.org/officeDocument/2006/relationships/image" Target="../media/image953.png" /><Relationship Id="rId9" Type="http://schemas.openxmlformats.org/officeDocument/2006/relationships/image" Target="../media/image873.png" /><Relationship Id="rId90" Type="http://schemas.openxmlformats.org/officeDocument/2006/relationships/image" Target="../media/image954.png" /><Relationship Id="rId91" Type="http://schemas.openxmlformats.org/officeDocument/2006/relationships/image" Target="../media/image955.png" /><Relationship Id="rId92" Type="http://schemas.openxmlformats.org/officeDocument/2006/relationships/image" Target="../media/image956.png" /><Relationship Id="rId93" Type="http://schemas.openxmlformats.org/officeDocument/2006/relationships/image" Target="../media/image957.png" /><Relationship Id="rId94" Type="http://schemas.openxmlformats.org/officeDocument/2006/relationships/image" Target="../media/image958.png" /><Relationship Id="rId95" Type="http://schemas.openxmlformats.org/officeDocument/2006/relationships/image" Target="../media/image959.png" /><Relationship Id="rId96" Type="http://schemas.openxmlformats.org/officeDocument/2006/relationships/image" Target="../media/image960.png" /><Relationship Id="rId97" Type="http://schemas.openxmlformats.org/officeDocument/2006/relationships/image" Target="../media/image961.png" /><Relationship Id="rId98" Type="http://schemas.openxmlformats.org/officeDocument/2006/relationships/image" Target="../media/image962.png" /><Relationship Id="rId99" Type="http://schemas.openxmlformats.org/officeDocument/2006/relationships/image" Target="../media/image963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100.png" /><Relationship Id="rId100" Type="http://schemas.openxmlformats.org/officeDocument/2006/relationships/image" Target="../media/image1190.png" /><Relationship Id="rId101" Type="http://schemas.openxmlformats.org/officeDocument/2006/relationships/image" Target="../media/image1191.png" /><Relationship Id="rId102" Type="http://schemas.openxmlformats.org/officeDocument/2006/relationships/image" Target="../media/image1192.png" /><Relationship Id="rId103" Type="http://schemas.openxmlformats.org/officeDocument/2006/relationships/image" Target="../media/image1193.png" /><Relationship Id="rId104" Type="http://schemas.openxmlformats.org/officeDocument/2006/relationships/image" Target="../media/image1194.png" /><Relationship Id="rId105" Type="http://schemas.openxmlformats.org/officeDocument/2006/relationships/image" Target="../media/image1195.png" /><Relationship Id="rId106" Type="http://schemas.openxmlformats.org/officeDocument/2006/relationships/image" Target="../media/image1196.png" /><Relationship Id="rId107" Type="http://schemas.openxmlformats.org/officeDocument/2006/relationships/image" Target="../media/image1197.png" /><Relationship Id="rId108" Type="http://schemas.openxmlformats.org/officeDocument/2006/relationships/image" Target="../media/image1198.png" /><Relationship Id="rId109" Type="http://schemas.openxmlformats.org/officeDocument/2006/relationships/image" Target="../media/image1199.png" /><Relationship Id="rId11" Type="http://schemas.openxmlformats.org/officeDocument/2006/relationships/image" Target="../media/image1101.png" /><Relationship Id="rId110" Type="http://schemas.openxmlformats.org/officeDocument/2006/relationships/image" Target="../media/image1200.png" /><Relationship Id="rId111" Type="http://schemas.openxmlformats.org/officeDocument/2006/relationships/image" Target="../media/image1201.png" /><Relationship Id="rId112" Type="http://schemas.openxmlformats.org/officeDocument/2006/relationships/image" Target="../media/image1202.png" /><Relationship Id="rId113" Type="http://schemas.openxmlformats.org/officeDocument/2006/relationships/image" Target="../media/image1203.png" /><Relationship Id="rId114" Type="http://schemas.openxmlformats.org/officeDocument/2006/relationships/image" Target="../media/image1204.png" /><Relationship Id="rId115" Type="http://schemas.openxmlformats.org/officeDocument/2006/relationships/image" Target="../media/image1205.png" /><Relationship Id="rId116" Type="http://schemas.openxmlformats.org/officeDocument/2006/relationships/image" Target="../media/image1206.png" /><Relationship Id="rId117" Type="http://schemas.openxmlformats.org/officeDocument/2006/relationships/image" Target="../media/image1207.png" /><Relationship Id="rId118" Type="http://schemas.openxmlformats.org/officeDocument/2006/relationships/image" Target="../media/image1208.png" /><Relationship Id="rId119" Type="http://schemas.openxmlformats.org/officeDocument/2006/relationships/image" Target="../media/image1209.png" /><Relationship Id="rId12" Type="http://schemas.openxmlformats.org/officeDocument/2006/relationships/image" Target="../media/image1102.png" /><Relationship Id="rId120" Type="http://schemas.openxmlformats.org/officeDocument/2006/relationships/image" Target="../media/image1210.png" /><Relationship Id="rId121" Type="http://schemas.openxmlformats.org/officeDocument/2006/relationships/image" Target="../media/image1211.png" /><Relationship Id="rId122" Type="http://schemas.openxmlformats.org/officeDocument/2006/relationships/image" Target="../media/image1212.png" /><Relationship Id="rId123" Type="http://schemas.openxmlformats.org/officeDocument/2006/relationships/image" Target="../media/image1213.png" /><Relationship Id="rId124" Type="http://schemas.openxmlformats.org/officeDocument/2006/relationships/image" Target="../media/image1214.png" /><Relationship Id="rId125" Type="http://schemas.openxmlformats.org/officeDocument/2006/relationships/image" Target="../media/image1215.png" /><Relationship Id="rId126" Type="http://schemas.openxmlformats.org/officeDocument/2006/relationships/image" Target="../media/image1216.png" /><Relationship Id="rId127" Type="http://schemas.openxmlformats.org/officeDocument/2006/relationships/image" Target="../media/image1217.png" /><Relationship Id="rId128" Type="http://schemas.openxmlformats.org/officeDocument/2006/relationships/image" Target="../media/image1218.png" /><Relationship Id="rId129" Type="http://schemas.openxmlformats.org/officeDocument/2006/relationships/image" Target="../media/image1219.png" /><Relationship Id="rId13" Type="http://schemas.openxmlformats.org/officeDocument/2006/relationships/image" Target="../media/image1103.png" /><Relationship Id="rId130" Type="http://schemas.openxmlformats.org/officeDocument/2006/relationships/image" Target="../media/image1220.png" /><Relationship Id="rId131" Type="http://schemas.openxmlformats.org/officeDocument/2006/relationships/image" Target="../media/image1221.png" /><Relationship Id="rId132" Type="http://schemas.openxmlformats.org/officeDocument/2006/relationships/image" Target="../media/image1222.png" /><Relationship Id="rId133" Type="http://schemas.openxmlformats.org/officeDocument/2006/relationships/image" Target="../media/image1223.png" /><Relationship Id="rId134" Type="http://schemas.openxmlformats.org/officeDocument/2006/relationships/image" Target="../media/image1224.png" /><Relationship Id="rId135" Type="http://schemas.openxmlformats.org/officeDocument/2006/relationships/image" Target="../media/image1225.png" /><Relationship Id="rId136" Type="http://schemas.openxmlformats.org/officeDocument/2006/relationships/image" Target="../media/image1226.png" /><Relationship Id="rId137" Type="http://schemas.openxmlformats.org/officeDocument/2006/relationships/image" Target="../media/image1227.png" /><Relationship Id="rId138" Type="http://schemas.openxmlformats.org/officeDocument/2006/relationships/image" Target="../media/image1228.png" /><Relationship Id="rId139" Type="http://schemas.openxmlformats.org/officeDocument/2006/relationships/image" Target="../media/image1229.png" /><Relationship Id="rId14" Type="http://schemas.openxmlformats.org/officeDocument/2006/relationships/image" Target="../media/image1104.png" /><Relationship Id="rId140" Type="http://schemas.openxmlformats.org/officeDocument/2006/relationships/image" Target="../media/image1230.png" /><Relationship Id="rId141" Type="http://schemas.openxmlformats.org/officeDocument/2006/relationships/image" Target="../media/image1231.png" /><Relationship Id="rId142" Type="http://schemas.openxmlformats.org/officeDocument/2006/relationships/image" Target="../media/image1232.png" /><Relationship Id="rId143" Type="http://schemas.openxmlformats.org/officeDocument/2006/relationships/image" Target="../media/image1233.png" /><Relationship Id="rId144" Type="http://schemas.openxmlformats.org/officeDocument/2006/relationships/image" Target="../media/image1234.png" /><Relationship Id="rId145" Type="http://schemas.openxmlformats.org/officeDocument/2006/relationships/image" Target="../media/image1235.png" /><Relationship Id="rId146" Type="http://schemas.openxmlformats.org/officeDocument/2006/relationships/image" Target="../media/image1236.png" /><Relationship Id="rId147" Type="http://schemas.openxmlformats.org/officeDocument/2006/relationships/image" Target="../media/image1237.png" /><Relationship Id="rId148" Type="http://schemas.openxmlformats.org/officeDocument/2006/relationships/image" Target="../media/image1238.png" /><Relationship Id="rId149" Type="http://schemas.openxmlformats.org/officeDocument/2006/relationships/image" Target="../media/image1239.png" /><Relationship Id="rId15" Type="http://schemas.openxmlformats.org/officeDocument/2006/relationships/image" Target="../media/image1105.png" /><Relationship Id="rId150" Type="http://schemas.openxmlformats.org/officeDocument/2006/relationships/image" Target="../media/image1240.png" /><Relationship Id="rId151" Type="http://schemas.openxmlformats.org/officeDocument/2006/relationships/image" Target="../media/image1241.png" /><Relationship Id="rId152" Type="http://schemas.openxmlformats.org/officeDocument/2006/relationships/image" Target="../media/image1242.png" /><Relationship Id="rId153" Type="http://schemas.openxmlformats.org/officeDocument/2006/relationships/image" Target="../media/image1243.png" /><Relationship Id="rId154" Type="http://schemas.openxmlformats.org/officeDocument/2006/relationships/image" Target="../media/image1244.png" /><Relationship Id="rId155" Type="http://schemas.openxmlformats.org/officeDocument/2006/relationships/image" Target="../media/image1245.png" /><Relationship Id="rId156" Type="http://schemas.openxmlformats.org/officeDocument/2006/relationships/image" Target="../media/image1246.png" /><Relationship Id="rId157" Type="http://schemas.openxmlformats.org/officeDocument/2006/relationships/image" Target="../media/image1247.png" /><Relationship Id="rId158" Type="http://schemas.openxmlformats.org/officeDocument/2006/relationships/image" Target="../media/image1248.png" /><Relationship Id="rId159" Type="http://schemas.openxmlformats.org/officeDocument/2006/relationships/image" Target="../media/image1249.png" /><Relationship Id="rId16" Type="http://schemas.openxmlformats.org/officeDocument/2006/relationships/image" Target="../media/image1106.png" /><Relationship Id="rId160" Type="http://schemas.openxmlformats.org/officeDocument/2006/relationships/image" Target="../media/image1250.png" /><Relationship Id="rId161" Type="http://schemas.openxmlformats.org/officeDocument/2006/relationships/image" Target="../media/image1251.png" /><Relationship Id="rId162" Type="http://schemas.openxmlformats.org/officeDocument/2006/relationships/image" Target="../media/image1252.png" /><Relationship Id="rId163" Type="http://schemas.openxmlformats.org/officeDocument/2006/relationships/image" Target="../media/image1253.png" /><Relationship Id="rId164" Type="http://schemas.openxmlformats.org/officeDocument/2006/relationships/image" Target="../media/image1254.png" /><Relationship Id="rId165" Type="http://schemas.openxmlformats.org/officeDocument/2006/relationships/image" Target="../media/image1255.png" /><Relationship Id="rId166" Type="http://schemas.openxmlformats.org/officeDocument/2006/relationships/image" Target="../media/image1256.png" /><Relationship Id="rId167" Type="http://schemas.openxmlformats.org/officeDocument/2006/relationships/image" Target="../media/image1257.png" /><Relationship Id="rId168" Type="http://schemas.openxmlformats.org/officeDocument/2006/relationships/image" Target="../media/image1258.png" /><Relationship Id="rId169" Type="http://schemas.openxmlformats.org/officeDocument/2006/relationships/image" Target="../media/image1259.png" /><Relationship Id="rId17" Type="http://schemas.openxmlformats.org/officeDocument/2006/relationships/image" Target="../media/image1107.png" /><Relationship Id="rId170" Type="http://schemas.openxmlformats.org/officeDocument/2006/relationships/image" Target="../media/image1260.png" /><Relationship Id="rId171" Type="http://schemas.openxmlformats.org/officeDocument/2006/relationships/image" Target="../media/image1261.png" /><Relationship Id="rId172" Type="http://schemas.openxmlformats.org/officeDocument/2006/relationships/image" Target="../media/image1262.png" /><Relationship Id="rId173" Type="http://schemas.openxmlformats.org/officeDocument/2006/relationships/image" Target="../media/image1263.png" /><Relationship Id="rId174" Type="http://schemas.openxmlformats.org/officeDocument/2006/relationships/image" Target="../media/image1264.png" /><Relationship Id="rId175" Type="http://schemas.openxmlformats.org/officeDocument/2006/relationships/image" Target="../media/image1265.png" /><Relationship Id="rId176" Type="http://schemas.openxmlformats.org/officeDocument/2006/relationships/image" Target="../media/image1266.png" /><Relationship Id="rId177" Type="http://schemas.openxmlformats.org/officeDocument/2006/relationships/image" Target="../media/image1267.png" /><Relationship Id="rId178" Type="http://schemas.openxmlformats.org/officeDocument/2006/relationships/image" Target="../media/image1268.png" /><Relationship Id="rId179" Type="http://schemas.openxmlformats.org/officeDocument/2006/relationships/image" Target="../media/image1269.png" /><Relationship Id="rId18" Type="http://schemas.openxmlformats.org/officeDocument/2006/relationships/image" Target="../media/image1108.png" /><Relationship Id="rId180" Type="http://schemas.openxmlformats.org/officeDocument/2006/relationships/image" Target="../media/image1270.png" /><Relationship Id="rId181" Type="http://schemas.openxmlformats.org/officeDocument/2006/relationships/image" Target="../media/image1271.png" /><Relationship Id="rId182" Type="http://schemas.openxmlformats.org/officeDocument/2006/relationships/image" Target="../media/image1272.png" /><Relationship Id="rId183" Type="http://schemas.openxmlformats.org/officeDocument/2006/relationships/image" Target="../media/image1273.png" /><Relationship Id="rId184" Type="http://schemas.openxmlformats.org/officeDocument/2006/relationships/image" Target="../media/image1274.png" /><Relationship Id="rId185" Type="http://schemas.openxmlformats.org/officeDocument/2006/relationships/image" Target="../media/image1275.png" /><Relationship Id="rId186" Type="http://schemas.openxmlformats.org/officeDocument/2006/relationships/image" Target="../media/image1276.png" /><Relationship Id="rId187" Type="http://schemas.openxmlformats.org/officeDocument/2006/relationships/image" Target="../media/image1277.png" /><Relationship Id="rId188" Type="http://schemas.openxmlformats.org/officeDocument/2006/relationships/image" Target="../media/image1278.png" /><Relationship Id="rId189" Type="http://schemas.openxmlformats.org/officeDocument/2006/relationships/image" Target="../media/image1279.png" /><Relationship Id="rId19" Type="http://schemas.openxmlformats.org/officeDocument/2006/relationships/image" Target="../media/image1109.png" /><Relationship Id="rId190" Type="http://schemas.openxmlformats.org/officeDocument/2006/relationships/image" Target="../media/image1280.png" /><Relationship Id="rId191" Type="http://schemas.openxmlformats.org/officeDocument/2006/relationships/image" Target="../media/image1281.png" /><Relationship Id="rId192" Type="http://schemas.openxmlformats.org/officeDocument/2006/relationships/image" Target="../media/image1282.png" /><Relationship Id="rId193" Type="http://schemas.openxmlformats.org/officeDocument/2006/relationships/image" Target="../media/image1283.png" /><Relationship Id="rId194" Type="http://schemas.openxmlformats.org/officeDocument/2006/relationships/image" Target="../media/image1284.png" /><Relationship Id="rId195" Type="http://schemas.openxmlformats.org/officeDocument/2006/relationships/image" Target="../media/image1285.png" /><Relationship Id="rId196" Type="http://schemas.openxmlformats.org/officeDocument/2006/relationships/image" Target="../media/image1286.png" /><Relationship Id="rId197" Type="http://schemas.openxmlformats.org/officeDocument/2006/relationships/image" Target="../media/image1287.png" /><Relationship Id="rId198" Type="http://schemas.openxmlformats.org/officeDocument/2006/relationships/image" Target="../media/image1288.png" /><Relationship Id="rId199" Type="http://schemas.openxmlformats.org/officeDocument/2006/relationships/image" Target="../media/image1289.png" /><Relationship Id="rId2" Type="http://schemas.openxmlformats.org/officeDocument/2006/relationships/image" Target="../media/image1092.png" /><Relationship Id="rId20" Type="http://schemas.openxmlformats.org/officeDocument/2006/relationships/image" Target="../media/image1110.png" /><Relationship Id="rId200" Type="http://schemas.openxmlformats.org/officeDocument/2006/relationships/image" Target="../media/image1290.png" /><Relationship Id="rId201" Type="http://schemas.openxmlformats.org/officeDocument/2006/relationships/image" Target="../media/image1291.png" /><Relationship Id="rId202" Type="http://schemas.openxmlformats.org/officeDocument/2006/relationships/image" Target="../media/image1292.png" /><Relationship Id="rId203" Type="http://schemas.openxmlformats.org/officeDocument/2006/relationships/image" Target="../media/image1293.png" /><Relationship Id="rId204" Type="http://schemas.openxmlformats.org/officeDocument/2006/relationships/image" Target="../media/image1294.png" /><Relationship Id="rId205" Type="http://schemas.openxmlformats.org/officeDocument/2006/relationships/image" Target="../media/image1295.png" /><Relationship Id="rId206" Type="http://schemas.openxmlformats.org/officeDocument/2006/relationships/image" Target="../media/image1296.png" /><Relationship Id="rId207" Type="http://schemas.openxmlformats.org/officeDocument/2006/relationships/image" Target="../media/image1297.png" /><Relationship Id="rId208" Type="http://schemas.openxmlformats.org/officeDocument/2006/relationships/image" Target="../media/image1298.png" /><Relationship Id="rId209" Type="http://schemas.openxmlformats.org/officeDocument/2006/relationships/image" Target="../media/image1299.png" /><Relationship Id="rId21" Type="http://schemas.openxmlformats.org/officeDocument/2006/relationships/image" Target="../media/image1111.png" /><Relationship Id="rId210" Type="http://schemas.openxmlformats.org/officeDocument/2006/relationships/image" Target="../media/image1300.png" /><Relationship Id="rId211" Type="http://schemas.openxmlformats.org/officeDocument/2006/relationships/image" Target="../media/image1301.png" /><Relationship Id="rId212" Type="http://schemas.openxmlformats.org/officeDocument/2006/relationships/image" Target="../media/image1302.png" /><Relationship Id="rId213" Type="http://schemas.openxmlformats.org/officeDocument/2006/relationships/image" Target="../media/image1303.png" /><Relationship Id="rId214" Type="http://schemas.openxmlformats.org/officeDocument/2006/relationships/image" Target="../media/image1304.png" /><Relationship Id="rId215" Type="http://schemas.openxmlformats.org/officeDocument/2006/relationships/image" Target="../media/image1305.png" /><Relationship Id="rId216" Type="http://schemas.openxmlformats.org/officeDocument/2006/relationships/image" Target="../media/image1306.png" /><Relationship Id="rId217" Type="http://schemas.openxmlformats.org/officeDocument/2006/relationships/image" Target="../media/image1307.png" /><Relationship Id="rId218" Type="http://schemas.openxmlformats.org/officeDocument/2006/relationships/image" Target="../media/image1308.png" /><Relationship Id="rId219" Type="http://schemas.openxmlformats.org/officeDocument/2006/relationships/image" Target="../media/image1309.png" /><Relationship Id="rId22" Type="http://schemas.openxmlformats.org/officeDocument/2006/relationships/image" Target="../media/image1112.png" /><Relationship Id="rId220" Type="http://schemas.openxmlformats.org/officeDocument/2006/relationships/image" Target="../media/image1310.png" /><Relationship Id="rId221" Type="http://schemas.openxmlformats.org/officeDocument/2006/relationships/image" Target="../media/image1311.png" /><Relationship Id="rId222" Type="http://schemas.openxmlformats.org/officeDocument/2006/relationships/image" Target="../media/image1312.png" /><Relationship Id="rId223" Type="http://schemas.openxmlformats.org/officeDocument/2006/relationships/image" Target="../media/image1313.png" /><Relationship Id="rId224" Type="http://schemas.openxmlformats.org/officeDocument/2006/relationships/image" Target="../media/image1314.png" /><Relationship Id="rId225" Type="http://schemas.openxmlformats.org/officeDocument/2006/relationships/image" Target="../media/image1315.png" /><Relationship Id="rId226" Type="http://schemas.openxmlformats.org/officeDocument/2006/relationships/image" Target="../media/image1316.png" /><Relationship Id="rId227" Type="http://schemas.openxmlformats.org/officeDocument/2006/relationships/image" Target="../media/image1317.png" /><Relationship Id="rId228" Type="http://schemas.openxmlformats.org/officeDocument/2006/relationships/image" Target="../media/image1318.png" /><Relationship Id="rId229" Type="http://schemas.openxmlformats.org/officeDocument/2006/relationships/image" Target="../media/image1319.png" /><Relationship Id="rId23" Type="http://schemas.openxmlformats.org/officeDocument/2006/relationships/image" Target="../media/image1113.png" /><Relationship Id="rId230" Type="http://schemas.openxmlformats.org/officeDocument/2006/relationships/image" Target="../media/image1320.png" /><Relationship Id="rId231" Type="http://schemas.openxmlformats.org/officeDocument/2006/relationships/image" Target="../media/image1321.png" /><Relationship Id="rId232" Type="http://schemas.openxmlformats.org/officeDocument/2006/relationships/image" Target="../media/image1322.png" /><Relationship Id="rId233" Type="http://schemas.openxmlformats.org/officeDocument/2006/relationships/image" Target="../media/image1323.png" /><Relationship Id="rId234" Type="http://schemas.openxmlformats.org/officeDocument/2006/relationships/image" Target="../media/image1324.png" /><Relationship Id="rId235" Type="http://schemas.openxmlformats.org/officeDocument/2006/relationships/image" Target="../media/image1325.png" /><Relationship Id="rId236" Type="http://schemas.openxmlformats.org/officeDocument/2006/relationships/image" Target="../media/image1326.png" /><Relationship Id="rId237" Type="http://schemas.openxmlformats.org/officeDocument/2006/relationships/image" Target="../media/image1327.png" /><Relationship Id="rId238" Type="http://schemas.openxmlformats.org/officeDocument/2006/relationships/image" Target="../media/image1328.png" /><Relationship Id="rId239" Type="http://schemas.openxmlformats.org/officeDocument/2006/relationships/image" Target="../media/image1329.png" /><Relationship Id="rId24" Type="http://schemas.openxmlformats.org/officeDocument/2006/relationships/image" Target="../media/image1114.png" /><Relationship Id="rId240" Type="http://schemas.openxmlformats.org/officeDocument/2006/relationships/image" Target="../media/image1330.png" /><Relationship Id="rId241" Type="http://schemas.openxmlformats.org/officeDocument/2006/relationships/image" Target="../media/image1331.png" /><Relationship Id="rId242" Type="http://schemas.openxmlformats.org/officeDocument/2006/relationships/image" Target="../media/image1332.png" /><Relationship Id="rId243" Type="http://schemas.openxmlformats.org/officeDocument/2006/relationships/image" Target="../media/image1333.png" /><Relationship Id="rId244" Type="http://schemas.openxmlformats.org/officeDocument/2006/relationships/image" Target="../media/image1334.png" /><Relationship Id="rId245" Type="http://schemas.openxmlformats.org/officeDocument/2006/relationships/image" Target="../media/image1335.png" /><Relationship Id="rId246" Type="http://schemas.openxmlformats.org/officeDocument/2006/relationships/image" Target="../media/image1336.png" /><Relationship Id="rId247" Type="http://schemas.openxmlformats.org/officeDocument/2006/relationships/image" Target="../media/image1337.png" /><Relationship Id="rId248" Type="http://schemas.openxmlformats.org/officeDocument/2006/relationships/image" Target="../media/image1338.png" /><Relationship Id="rId249" Type="http://schemas.openxmlformats.org/officeDocument/2006/relationships/image" Target="../media/image1339.png" /><Relationship Id="rId25" Type="http://schemas.openxmlformats.org/officeDocument/2006/relationships/image" Target="../media/image1115.png" /><Relationship Id="rId250" Type="http://schemas.openxmlformats.org/officeDocument/2006/relationships/image" Target="../media/image1340.png" /><Relationship Id="rId251" Type="http://schemas.openxmlformats.org/officeDocument/2006/relationships/image" Target="../media/image1341.png" /><Relationship Id="rId252" Type="http://schemas.openxmlformats.org/officeDocument/2006/relationships/image" Target="../media/image1342.png" /><Relationship Id="rId253" Type="http://schemas.openxmlformats.org/officeDocument/2006/relationships/image" Target="../media/image1343.png" /><Relationship Id="rId254" Type="http://schemas.openxmlformats.org/officeDocument/2006/relationships/image" Target="../media/image1344.png" /><Relationship Id="rId255" Type="http://schemas.openxmlformats.org/officeDocument/2006/relationships/image" Target="../media/image1345.png" /><Relationship Id="rId256" Type="http://schemas.openxmlformats.org/officeDocument/2006/relationships/image" Target="../media/image1346.png" /><Relationship Id="rId257" Type="http://schemas.openxmlformats.org/officeDocument/2006/relationships/image" Target="../media/image1347.png" /><Relationship Id="rId258" Type="http://schemas.openxmlformats.org/officeDocument/2006/relationships/image" Target="../media/image1348.png" /><Relationship Id="rId259" Type="http://schemas.openxmlformats.org/officeDocument/2006/relationships/image" Target="../media/image1349.png" /><Relationship Id="rId26" Type="http://schemas.openxmlformats.org/officeDocument/2006/relationships/image" Target="../media/image1116.png" /><Relationship Id="rId260" Type="http://schemas.openxmlformats.org/officeDocument/2006/relationships/image" Target="../media/image1350.png" /><Relationship Id="rId261" Type="http://schemas.openxmlformats.org/officeDocument/2006/relationships/image" Target="../media/image1351.png" /><Relationship Id="rId262" Type="http://schemas.openxmlformats.org/officeDocument/2006/relationships/image" Target="../media/image1352.png" /><Relationship Id="rId263" Type="http://schemas.openxmlformats.org/officeDocument/2006/relationships/image" Target="../media/image1353.png" /><Relationship Id="rId264" Type="http://schemas.openxmlformats.org/officeDocument/2006/relationships/image" Target="../media/image1354.png" /><Relationship Id="rId265" Type="http://schemas.openxmlformats.org/officeDocument/2006/relationships/image" Target="../media/image1355.png" /><Relationship Id="rId266" Type="http://schemas.openxmlformats.org/officeDocument/2006/relationships/image" Target="../media/image1356.png" /><Relationship Id="rId267" Type="http://schemas.openxmlformats.org/officeDocument/2006/relationships/image" Target="../media/image1357.png" /><Relationship Id="rId268" Type="http://schemas.openxmlformats.org/officeDocument/2006/relationships/image" Target="../media/image1358.png" /><Relationship Id="rId269" Type="http://schemas.openxmlformats.org/officeDocument/2006/relationships/image" Target="../media/image1359.png" /><Relationship Id="rId27" Type="http://schemas.openxmlformats.org/officeDocument/2006/relationships/image" Target="../media/image1117.png" /><Relationship Id="rId270" Type="http://schemas.openxmlformats.org/officeDocument/2006/relationships/image" Target="../media/image1360.png" /><Relationship Id="rId271" Type="http://schemas.openxmlformats.org/officeDocument/2006/relationships/image" Target="../media/image1361.png" /><Relationship Id="rId272" Type="http://schemas.openxmlformats.org/officeDocument/2006/relationships/image" Target="../media/image1362.png" /><Relationship Id="rId273" Type="http://schemas.openxmlformats.org/officeDocument/2006/relationships/image" Target="../media/image1363.png" /><Relationship Id="rId274" Type="http://schemas.openxmlformats.org/officeDocument/2006/relationships/image" Target="../media/image1364.png" /><Relationship Id="rId275" Type="http://schemas.openxmlformats.org/officeDocument/2006/relationships/image" Target="../media/image1365.png" /><Relationship Id="rId276" Type="http://schemas.openxmlformats.org/officeDocument/2006/relationships/image" Target="../media/image1366.png" /><Relationship Id="rId277" Type="http://schemas.openxmlformats.org/officeDocument/2006/relationships/image" Target="../media/image1367.png" /><Relationship Id="rId278" Type="http://schemas.openxmlformats.org/officeDocument/2006/relationships/image" Target="../media/image1368.png" /><Relationship Id="rId279" Type="http://schemas.openxmlformats.org/officeDocument/2006/relationships/image" Target="../media/image1369.png" /><Relationship Id="rId28" Type="http://schemas.openxmlformats.org/officeDocument/2006/relationships/image" Target="../media/image1118.png" /><Relationship Id="rId280" Type="http://schemas.openxmlformats.org/officeDocument/2006/relationships/image" Target="../media/image1370.png" /><Relationship Id="rId281" Type="http://schemas.openxmlformats.org/officeDocument/2006/relationships/image" Target="../media/image1371.png" /><Relationship Id="rId282" Type="http://schemas.openxmlformats.org/officeDocument/2006/relationships/image" Target="../media/image1372.png" /><Relationship Id="rId283" Type="http://schemas.openxmlformats.org/officeDocument/2006/relationships/image" Target="../media/image1373.png" /><Relationship Id="rId284" Type="http://schemas.openxmlformats.org/officeDocument/2006/relationships/image" Target="../media/image1374.png" /><Relationship Id="rId285" Type="http://schemas.openxmlformats.org/officeDocument/2006/relationships/image" Target="../media/image1375.png" /><Relationship Id="rId286" Type="http://schemas.openxmlformats.org/officeDocument/2006/relationships/image" Target="../media/image1376.png" /><Relationship Id="rId287" Type="http://schemas.openxmlformats.org/officeDocument/2006/relationships/image" Target="../media/image1377.png" /><Relationship Id="rId288" Type="http://schemas.openxmlformats.org/officeDocument/2006/relationships/image" Target="../media/image1378.png" /><Relationship Id="rId289" Type="http://schemas.openxmlformats.org/officeDocument/2006/relationships/image" Target="../media/image1379.png" /><Relationship Id="rId29" Type="http://schemas.openxmlformats.org/officeDocument/2006/relationships/image" Target="../media/image1119.png" /><Relationship Id="rId290" Type="http://schemas.openxmlformats.org/officeDocument/2006/relationships/image" Target="../media/image1380.png" /><Relationship Id="rId291" Type="http://schemas.openxmlformats.org/officeDocument/2006/relationships/image" Target="../media/image1381.png" /><Relationship Id="rId292" Type="http://schemas.openxmlformats.org/officeDocument/2006/relationships/image" Target="../media/image1382.png" /><Relationship Id="rId293" Type="http://schemas.openxmlformats.org/officeDocument/2006/relationships/image" Target="../media/image1383.png" /><Relationship Id="rId294" Type="http://schemas.openxmlformats.org/officeDocument/2006/relationships/image" Target="../media/image1384.png" /><Relationship Id="rId295" Type="http://schemas.openxmlformats.org/officeDocument/2006/relationships/image" Target="../media/image1385.png" /><Relationship Id="rId296" Type="http://schemas.openxmlformats.org/officeDocument/2006/relationships/image" Target="../media/image1386.png" /><Relationship Id="rId297" Type="http://schemas.openxmlformats.org/officeDocument/2006/relationships/image" Target="../media/image1387.png" /><Relationship Id="rId298" Type="http://schemas.openxmlformats.org/officeDocument/2006/relationships/image" Target="../media/image1388.png" /><Relationship Id="rId299" Type="http://schemas.openxmlformats.org/officeDocument/2006/relationships/image" Target="../media/image1389.png" /><Relationship Id="rId3" Type="http://schemas.openxmlformats.org/officeDocument/2006/relationships/image" Target="../media/image1093.png" /><Relationship Id="rId30" Type="http://schemas.openxmlformats.org/officeDocument/2006/relationships/image" Target="../media/image1120.png" /><Relationship Id="rId300" Type="http://schemas.openxmlformats.org/officeDocument/2006/relationships/image" Target="../media/image1390.png" /><Relationship Id="rId301" Type="http://schemas.openxmlformats.org/officeDocument/2006/relationships/image" Target="../media/image1391.png" /><Relationship Id="rId302" Type="http://schemas.openxmlformats.org/officeDocument/2006/relationships/image" Target="../media/image1392.png" /><Relationship Id="rId303" Type="http://schemas.openxmlformats.org/officeDocument/2006/relationships/image" Target="../media/image1393.png" /><Relationship Id="rId304" Type="http://schemas.openxmlformats.org/officeDocument/2006/relationships/image" Target="../media/image1394.png" /><Relationship Id="rId305" Type="http://schemas.openxmlformats.org/officeDocument/2006/relationships/image" Target="../media/image1395.png" /><Relationship Id="rId306" Type="http://schemas.openxmlformats.org/officeDocument/2006/relationships/image" Target="../media/image1396.png" /><Relationship Id="rId307" Type="http://schemas.openxmlformats.org/officeDocument/2006/relationships/image" Target="../media/image1397.png" /><Relationship Id="rId308" Type="http://schemas.openxmlformats.org/officeDocument/2006/relationships/image" Target="../media/image1398.png" /><Relationship Id="rId309" Type="http://schemas.openxmlformats.org/officeDocument/2006/relationships/image" Target="../media/image1399.png" /><Relationship Id="rId31" Type="http://schemas.openxmlformats.org/officeDocument/2006/relationships/image" Target="../media/image1121.png" /><Relationship Id="rId310" Type="http://schemas.openxmlformats.org/officeDocument/2006/relationships/image" Target="../media/image1400.png" /><Relationship Id="rId311" Type="http://schemas.openxmlformats.org/officeDocument/2006/relationships/image" Target="../media/image1401.png" /><Relationship Id="rId312" Type="http://schemas.openxmlformats.org/officeDocument/2006/relationships/image" Target="../media/image1402.png" /><Relationship Id="rId313" Type="http://schemas.openxmlformats.org/officeDocument/2006/relationships/image" Target="../media/image1403.png" /><Relationship Id="rId314" Type="http://schemas.openxmlformats.org/officeDocument/2006/relationships/image" Target="../media/image1404.png" /><Relationship Id="rId315" Type="http://schemas.openxmlformats.org/officeDocument/2006/relationships/image" Target="../media/image1405.png" /><Relationship Id="rId316" Type="http://schemas.openxmlformats.org/officeDocument/2006/relationships/image" Target="../media/image1406.png" /><Relationship Id="rId317" Type="http://schemas.openxmlformats.org/officeDocument/2006/relationships/image" Target="../media/image1407.png" /><Relationship Id="rId318" Type="http://schemas.openxmlformats.org/officeDocument/2006/relationships/image" Target="../media/image1408.png" /><Relationship Id="rId319" Type="http://schemas.openxmlformats.org/officeDocument/2006/relationships/image" Target="../media/image1409.png" /><Relationship Id="rId32" Type="http://schemas.openxmlformats.org/officeDocument/2006/relationships/image" Target="../media/image1122.png" /><Relationship Id="rId320" Type="http://schemas.openxmlformats.org/officeDocument/2006/relationships/image" Target="../media/image1410.png" /><Relationship Id="rId321" Type="http://schemas.openxmlformats.org/officeDocument/2006/relationships/image" Target="../media/image1411.png" /><Relationship Id="rId322" Type="http://schemas.openxmlformats.org/officeDocument/2006/relationships/image" Target="../media/image1412.png" /><Relationship Id="rId323" Type="http://schemas.openxmlformats.org/officeDocument/2006/relationships/image" Target="../media/image1413.png" /><Relationship Id="rId324" Type="http://schemas.openxmlformats.org/officeDocument/2006/relationships/image" Target="../media/image1414.png" /><Relationship Id="rId325" Type="http://schemas.openxmlformats.org/officeDocument/2006/relationships/image" Target="../media/image1415.png" /><Relationship Id="rId326" Type="http://schemas.openxmlformats.org/officeDocument/2006/relationships/image" Target="../media/image1416.png" /><Relationship Id="rId327" Type="http://schemas.openxmlformats.org/officeDocument/2006/relationships/image" Target="../media/image1417.png" /><Relationship Id="rId328" Type="http://schemas.openxmlformats.org/officeDocument/2006/relationships/image" Target="../media/image1418.png" /><Relationship Id="rId329" Type="http://schemas.openxmlformats.org/officeDocument/2006/relationships/image" Target="../media/image1419.png" /><Relationship Id="rId33" Type="http://schemas.openxmlformats.org/officeDocument/2006/relationships/image" Target="../media/image1123.png" /><Relationship Id="rId330" Type="http://schemas.openxmlformats.org/officeDocument/2006/relationships/image" Target="../media/image1420.png" /><Relationship Id="rId331" Type="http://schemas.openxmlformats.org/officeDocument/2006/relationships/image" Target="../media/image1421.png" /><Relationship Id="rId332" Type="http://schemas.openxmlformats.org/officeDocument/2006/relationships/image" Target="../media/image1422.png" /><Relationship Id="rId333" Type="http://schemas.openxmlformats.org/officeDocument/2006/relationships/image" Target="../media/image1423.png" /><Relationship Id="rId334" Type="http://schemas.openxmlformats.org/officeDocument/2006/relationships/image" Target="../media/image1424.png" /><Relationship Id="rId335" Type="http://schemas.openxmlformats.org/officeDocument/2006/relationships/image" Target="../media/image1425.png" /><Relationship Id="rId336" Type="http://schemas.openxmlformats.org/officeDocument/2006/relationships/image" Target="../media/image1426.png" /><Relationship Id="rId337" Type="http://schemas.openxmlformats.org/officeDocument/2006/relationships/image" Target="../media/image1427.png" /><Relationship Id="rId338" Type="http://schemas.openxmlformats.org/officeDocument/2006/relationships/image" Target="../media/image1428.png" /><Relationship Id="rId339" Type="http://schemas.openxmlformats.org/officeDocument/2006/relationships/image" Target="../media/image1429.png" /><Relationship Id="rId34" Type="http://schemas.openxmlformats.org/officeDocument/2006/relationships/image" Target="../media/image1124.png" /><Relationship Id="rId340" Type="http://schemas.openxmlformats.org/officeDocument/2006/relationships/image" Target="../media/image1430.png" /><Relationship Id="rId341" Type="http://schemas.openxmlformats.org/officeDocument/2006/relationships/image" Target="../media/image1431.png" /><Relationship Id="rId342" Type="http://schemas.openxmlformats.org/officeDocument/2006/relationships/image" Target="../media/image1432.png" /><Relationship Id="rId343" Type="http://schemas.openxmlformats.org/officeDocument/2006/relationships/image" Target="../media/image1433.png" /><Relationship Id="rId344" Type="http://schemas.openxmlformats.org/officeDocument/2006/relationships/image" Target="../media/image1434.png" /><Relationship Id="rId345" Type="http://schemas.openxmlformats.org/officeDocument/2006/relationships/image" Target="../media/image1435.png" /><Relationship Id="rId346" Type="http://schemas.openxmlformats.org/officeDocument/2006/relationships/image" Target="../media/image1436.png" /><Relationship Id="rId347" Type="http://schemas.openxmlformats.org/officeDocument/2006/relationships/image" Target="../media/image1437.png" /><Relationship Id="rId348" Type="http://schemas.openxmlformats.org/officeDocument/2006/relationships/image" Target="../media/image1438.png" /><Relationship Id="rId349" Type="http://schemas.openxmlformats.org/officeDocument/2006/relationships/image" Target="../media/image1439.png" /><Relationship Id="rId35" Type="http://schemas.openxmlformats.org/officeDocument/2006/relationships/image" Target="../media/image1125.png" /><Relationship Id="rId350" Type="http://schemas.openxmlformats.org/officeDocument/2006/relationships/image" Target="../media/image1440.png" /><Relationship Id="rId351" Type="http://schemas.openxmlformats.org/officeDocument/2006/relationships/image" Target="../media/image1441.png" /><Relationship Id="rId352" Type="http://schemas.openxmlformats.org/officeDocument/2006/relationships/image" Target="../media/image1442.png" /><Relationship Id="rId353" Type="http://schemas.openxmlformats.org/officeDocument/2006/relationships/image" Target="../media/image1443.png" /><Relationship Id="rId354" Type="http://schemas.openxmlformats.org/officeDocument/2006/relationships/image" Target="../media/image1444.png" /><Relationship Id="rId355" Type="http://schemas.openxmlformats.org/officeDocument/2006/relationships/image" Target="../media/image1445.png" /><Relationship Id="rId356" Type="http://schemas.openxmlformats.org/officeDocument/2006/relationships/image" Target="../media/image1446.png" /><Relationship Id="rId357" Type="http://schemas.openxmlformats.org/officeDocument/2006/relationships/image" Target="../media/image1447.png" /><Relationship Id="rId358" Type="http://schemas.openxmlformats.org/officeDocument/2006/relationships/image" Target="../media/image1448.png" /><Relationship Id="rId359" Type="http://schemas.openxmlformats.org/officeDocument/2006/relationships/image" Target="../media/image1449.png" /><Relationship Id="rId36" Type="http://schemas.openxmlformats.org/officeDocument/2006/relationships/image" Target="../media/image1126.png" /><Relationship Id="rId360" Type="http://schemas.openxmlformats.org/officeDocument/2006/relationships/image" Target="../media/image1450.png" /><Relationship Id="rId361" Type="http://schemas.openxmlformats.org/officeDocument/2006/relationships/image" Target="../media/image1451.png" /><Relationship Id="rId362" Type="http://schemas.openxmlformats.org/officeDocument/2006/relationships/image" Target="../media/image1452.png" /><Relationship Id="rId363" Type="http://schemas.openxmlformats.org/officeDocument/2006/relationships/image" Target="../media/image1453.png" /><Relationship Id="rId364" Type="http://schemas.openxmlformats.org/officeDocument/2006/relationships/image" Target="../media/image1454.png" /><Relationship Id="rId365" Type="http://schemas.openxmlformats.org/officeDocument/2006/relationships/image" Target="../media/image1455.png" /><Relationship Id="rId366" Type="http://schemas.openxmlformats.org/officeDocument/2006/relationships/image" Target="../media/image1456.png" /><Relationship Id="rId367" Type="http://schemas.openxmlformats.org/officeDocument/2006/relationships/image" Target="../media/image1457.png" /><Relationship Id="rId368" Type="http://schemas.openxmlformats.org/officeDocument/2006/relationships/image" Target="../media/image1458.png" /><Relationship Id="rId369" Type="http://schemas.openxmlformats.org/officeDocument/2006/relationships/image" Target="../media/image1459.png" /><Relationship Id="rId37" Type="http://schemas.openxmlformats.org/officeDocument/2006/relationships/image" Target="../media/image1127.png" /><Relationship Id="rId370" Type="http://schemas.openxmlformats.org/officeDocument/2006/relationships/image" Target="../media/image1460.png" /><Relationship Id="rId371" Type="http://schemas.openxmlformats.org/officeDocument/2006/relationships/image" Target="../media/image1461.png" /><Relationship Id="rId372" Type="http://schemas.openxmlformats.org/officeDocument/2006/relationships/image" Target="../media/image1462.png" /><Relationship Id="rId373" Type="http://schemas.openxmlformats.org/officeDocument/2006/relationships/image" Target="../media/image1463.png" /><Relationship Id="rId374" Type="http://schemas.openxmlformats.org/officeDocument/2006/relationships/image" Target="../media/image1464.png" /><Relationship Id="rId375" Type="http://schemas.openxmlformats.org/officeDocument/2006/relationships/image" Target="../media/image1465.png" /><Relationship Id="rId376" Type="http://schemas.openxmlformats.org/officeDocument/2006/relationships/image" Target="../media/image1466.png" /><Relationship Id="rId377" Type="http://schemas.openxmlformats.org/officeDocument/2006/relationships/image" Target="../media/image1467.png" /><Relationship Id="rId378" Type="http://schemas.openxmlformats.org/officeDocument/2006/relationships/image" Target="../media/image1468.png" /><Relationship Id="rId379" Type="http://schemas.openxmlformats.org/officeDocument/2006/relationships/image" Target="../media/image1469.png" /><Relationship Id="rId38" Type="http://schemas.openxmlformats.org/officeDocument/2006/relationships/image" Target="../media/image1128.png" /><Relationship Id="rId380" Type="http://schemas.openxmlformats.org/officeDocument/2006/relationships/image" Target="../media/image1470.png" /><Relationship Id="rId381" Type="http://schemas.openxmlformats.org/officeDocument/2006/relationships/image" Target="../media/image1471.png" /><Relationship Id="rId382" Type="http://schemas.openxmlformats.org/officeDocument/2006/relationships/image" Target="../media/image1472.png" /><Relationship Id="rId383" Type="http://schemas.openxmlformats.org/officeDocument/2006/relationships/image" Target="../media/image1473.png" /><Relationship Id="rId384" Type="http://schemas.openxmlformats.org/officeDocument/2006/relationships/image" Target="../media/image1474.png" /><Relationship Id="rId385" Type="http://schemas.openxmlformats.org/officeDocument/2006/relationships/image" Target="../media/image1475.png" /><Relationship Id="rId386" Type="http://schemas.openxmlformats.org/officeDocument/2006/relationships/image" Target="../media/image1476.png" /><Relationship Id="rId387" Type="http://schemas.openxmlformats.org/officeDocument/2006/relationships/image" Target="../media/image1477.png" /><Relationship Id="rId388" Type="http://schemas.openxmlformats.org/officeDocument/2006/relationships/image" Target="../media/image1478.png" /><Relationship Id="rId389" Type="http://schemas.openxmlformats.org/officeDocument/2006/relationships/image" Target="../media/image1479.png" /><Relationship Id="rId39" Type="http://schemas.openxmlformats.org/officeDocument/2006/relationships/image" Target="../media/image1129.png" /><Relationship Id="rId390" Type="http://schemas.openxmlformats.org/officeDocument/2006/relationships/image" Target="../media/image1480.png" /><Relationship Id="rId391" Type="http://schemas.openxmlformats.org/officeDocument/2006/relationships/image" Target="../media/image1481.png" /><Relationship Id="rId392" Type="http://schemas.openxmlformats.org/officeDocument/2006/relationships/image" Target="../media/image1482.png" /><Relationship Id="rId393" Type="http://schemas.openxmlformats.org/officeDocument/2006/relationships/image" Target="../media/image1483.png" /><Relationship Id="rId394" Type="http://schemas.openxmlformats.org/officeDocument/2006/relationships/image" Target="../media/image1484.png" /><Relationship Id="rId395" Type="http://schemas.openxmlformats.org/officeDocument/2006/relationships/image" Target="../media/image1485.png" /><Relationship Id="rId396" Type="http://schemas.openxmlformats.org/officeDocument/2006/relationships/image" Target="../media/image1486.png" /><Relationship Id="rId397" Type="http://schemas.openxmlformats.org/officeDocument/2006/relationships/image" Target="../media/image1487.png" /><Relationship Id="rId398" Type="http://schemas.openxmlformats.org/officeDocument/2006/relationships/image" Target="../media/image1488.png" /><Relationship Id="rId399" Type="http://schemas.openxmlformats.org/officeDocument/2006/relationships/image" Target="../media/image1489.png" /><Relationship Id="rId4" Type="http://schemas.openxmlformats.org/officeDocument/2006/relationships/image" Target="../media/image1094.png" /><Relationship Id="rId40" Type="http://schemas.openxmlformats.org/officeDocument/2006/relationships/image" Target="../media/image1130.png" /><Relationship Id="rId400" Type="http://schemas.openxmlformats.org/officeDocument/2006/relationships/image" Target="../media/image1490.png" /><Relationship Id="rId401" Type="http://schemas.openxmlformats.org/officeDocument/2006/relationships/image" Target="../media/image1491.png" /><Relationship Id="rId402" Type="http://schemas.openxmlformats.org/officeDocument/2006/relationships/image" Target="../media/image1492.png" /><Relationship Id="rId403" Type="http://schemas.openxmlformats.org/officeDocument/2006/relationships/image" Target="../media/image1493.png" /><Relationship Id="rId404" Type="http://schemas.openxmlformats.org/officeDocument/2006/relationships/image" Target="../media/image1494.png" /><Relationship Id="rId405" Type="http://schemas.openxmlformats.org/officeDocument/2006/relationships/image" Target="../media/image1495.png" /><Relationship Id="rId406" Type="http://schemas.openxmlformats.org/officeDocument/2006/relationships/image" Target="../media/image1496.png" /><Relationship Id="rId407" Type="http://schemas.openxmlformats.org/officeDocument/2006/relationships/image" Target="../media/image1497.png" /><Relationship Id="rId408" Type="http://schemas.openxmlformats.org/officeDocument/2006/relationships/image" Target="../media/image1498.png" /><Relationship Id="rId409" Type="http://schemas.openxmlformats.org/officeDocument/2006/relationships/image" Target="../media/image1499.png" /><Relationship Id="rId41" Type="http://schemas.openxmlformats.org/officeDocument/2006/relationships/image" Target="../media/image1131.png" /><Relationship Id="rId410" Type="http://schemas.openxmlformats.org/officeDocument/2006/relationships/image" Target="../media/image1500.png" /><Relationship Id="rId411" Type="http://schemas.openxmlformats.org/officeDocument/2006/relationships/image" Target="../media/image1501.png" /><Relationship Id="rId412" Type="http://schemas.openxmlformats.org/officeDocument/2006/relationships/image" Target="../media/image1502.png" /><Relationship Id="rId413" Type="http://schemas.openxmlformats.org/officeDocument/2006/relationships/image" Target="../media/image1503.png" /><Relationship Id="rId414" Type="http://schemas.openxmlformats.org/officeDocument/2006/relationships/image" Target="../media/image1504.png" /><Relationship Id="rId415" Type="http://schemas.openxmlformats.org/officeDocument/2006/relationships/image" Target="../media/image1505.png" /><Relationship Id="rId416" Type="http://schemas.openxmlformats.org/officeDocument/2006/relationships/image" Target="../media/image1506.png" /><Relationship Id="rId417" Type="http://schemas.openxmlformats.org/officeDocument/2006/relationships/image" Target="../media/image1507.png" /><Relationship Id="rId418" Type="http://schemas.openxmlformats.org/officeDocument/2006/relationships/image" Target="../media/image1508.png" /><Relationship Id="rId419" Type="http://schemas.openxmlformats.org/officeDocument/2006/relationships/image" Target="../media/image1509.png" /><Relationship Id="rId42" Type="http://schemas.openxmlformats.org/officeDocument/2006/relationships/image" Target="../media/image1132.png" /><Relationship Id="rId420" Type="http://schemas.openxmlformats.org/officeDocument/2006/relationships/image" Target="../media/image1510.png" /><Relationship Id="rId421" Type="http://schemas.openxmlformats.org/officeDocument/2006/relationships/image" Target="../media/image1511.png" /><Relationship Id="rId422" Type="http://schemas.openxmlformats.org/officeDocument/2006/relationships/image" Target="../media/image1512.png" /><Relationship Id="rId423" Type="http://schemas.openxmlformats.org/officeDocument/2006/relationships/image" Target="../media/image1513.png" /><Relationship Id="rId424" Type="http://schemas.openxmlformats.org/officeDocument/2006/relationships/image" Target="../media/image1514.png" /><Relationship Id="rId425" Type="http://schemas.openxmlformats.org/officeDocument/2006/relationships/image" Target="../media/image1515.png" /><Relationship Id="rId426" Type="http://schemas.openxmlformats.org/officeDocument/2006/relationships/image" Target="../media/image1516.png" /><Relationship Id="rId427" Type="http://schemas.openxmlformats.org/officeDocument/2006/relationships/image" Target="../media/image1517.png" /><Relationship Id="rId428" Type="http://schemas.openxmlformats.org/officeDocument/2006/relationships/image" Target="../media/image1518.png" /><Relationship Id="rId429" Type="http://schemas.openxmlformats.org/officeDocument/2006/relationships/image" Target="../media/image1519.png" /><Relationship Id="rId43" Type="http://schemas.openxmlformats.org/officeDocument/2006/relationships/image" Target="../media/image1133.png" /><Relationship Id="rId430" Type="http://schemas.openxmlformats.org/officeDocument/2006/relationships/image" Target="../media/image1520.png" /><Relationship Id="rId431" Type="http://schemas.openxmlformats.org/officeDocument/2006/relationships/image" Target="../media/image1521.png" /><Relationship Id="rId432" Type="http://schemas.openxmlformats.org/officeDocument/2006/relationships/image" Target="../media/image1522.png" /><Relationship Id="rId433" Type="http://schemas.openxmlformats.org/officeDocument/2006/relationships/image" Target="../media/image1523.png" /><Relationship Id="rId434" Type="http://schemas.openxmlformats.org/officeDocument/2006/relationships/image" Target="../media/image1524.png" /><Relationship Id="rId435" Type="http://schemas.openxmlformats.org/officeDocument/2006/relationships/image" Target="../media/image1525.png" /><Relationship Id="rId436" Type="http://schemas.openxmlformats.org/officeDocument/2006/relationships/image" Target="../media/image1526.png" /><Relationship Id="rId437" Type="http://schemas.openxmlformats.org/officeDocument/2006/relationships/image" Target="../media/image1527.png" /><Relationship Id="rId438" Type="http://schemas.openxmlformats.org/officeDocument/2006/relationships/image" Target="../media/image1528.png" /><Relationship Id="rId439" Type="http://schemas.openxmlformats.org/officeDocument/2006/relationships/image" Target="../media/image1529.png" /><Relationship Id="rId44" Type="http://schemas.openxmlformats.org/officeDocument/2006/relationships/image" Target="../media/image1134.png" /><Relationship Id="rId440" Type="http://schemas.openxmlformats.org/officeDocument/2006/relationships/image" Target="../media/image1530.png" /><Relationship Id="rId441" Type="http://schemas.openxmlformats.org/officeDocument/2006/relationships/image" Target="../media/image1531.png" /><Relationship Id="rId442" Type="http://schemas.openxmlformats.org/officeDocument/2006/relationships/image" Target="../media/image1532.png" /><Relationship Id="rId443" Type="http://schemas.openxmlformats.org/officeDocument/2006/relationships/image" Target="../media/image1533.png" /><Relationship Id="rId444" Type="http://schemas.openxmlformats.org/officeDocument/2006/relationships/image" Target="../media/image1534.png" /><Relationship Id="rId445" Type="http://schemas.openxmlformats.org/officeDocument/2006/relationships/image" Target="../media/image1535.png" /><Relationship Id="rId446" Type="http://schemas.openxmlformats.org/officeDocument/2006/relationships/image" Target="../media/image1536.png" /><Relationship Id="rId447" Type="http://schemas.openxmlformats.org/officeDocument/2006/relationships/image" Target="../media/image1537.png" /><Relationship Id="rId448" Type="http://schemas.openxmlformats.org/officeDocument/2006/relationships/image" Target="../media/image1538.png" /><Relationship Id="rId449" Type="http://schemas.openxmlformats.org/officeDocument/2006/relationships/image" Target="../media/image1539.png" /><Relationship Id="rId45" Type="http://schemas.openxmlformats.org/officeDocument/2006/relationships/image" Target="../media/image1135.png" /><Relationship Id="rId450" Type="http://schemas.openxmlformats.org/officeDocument/2006/relationships/image" Target="../media/image1540.png" /><Relationship Id="rId451" Type="http://schemas.openxmlformats.org/officeDocument/2006/relationships/image" Target="../media/image1541.png" /><Relationship Id="rId452" Type="http://schemas.openxmlformats.org/officeDocument/2006/relationships/image" Target="../media/image1542.png" /><Relationship Id="rId453" Type="http://schemas.openxmlformats.org/officeDocument/2006/relationships/image" Target="../media/image1543.png" /><Relationship Id="rId454" Type="http://schemas.openxmlformats.org/officeDocument/2006/relationships/image" Target="../media/image1544.png" /><Relationship Id="rId455" Type="http://schemas.openxmlformats.org/officeDocument/2006/relationships/image" Target="../media/image1545.png" /><Relationship Id="rId456" Type="http://schemas.openxmlformats.org/officeDocument/2006/relationships/image" Target="../media/image1546.png" /><Relationship Id="rId457" Type="http://schemas.openxmlformats.org/officeDocument/2006/relationships/image" Target="../media/image1547.png" /><Relationship Id="rId458" Type="http://schemas.openxmlformats.org/officeDocument/2006/relationships/image" Target="../media/image1548.png" /><Relationship Id="rId459" Type="http://schemas.openxmlformats.org/officeDocument/2006/relationships/image" Target="../media/image1549.png" /><Relationship Id="rId46" Type="http://schemas.openxmlformats.org/officeDocument/2006/relationships/image" Target="../media/image1136.png" /><Relationship Id="rId460" Type="http://schemas.openxmlformats.org/officeDocument/2006/relationships/image" Target="../media/image1550.png" /><Relationship Id="rId461" Type="http://schemas.openxmlformats.org/officeDocument/2006/relationships/image" Target="../media/image1551.png" /><Relationship Id="rId462" Type="http://schemas.openxmlformats.org/officeDocument/2006/relationships/image" Target="../media/image1552.png" /><Relationship Id="rId463" Type="http://schemas.openxmlformats.org/officeDocument/2006/relationships/image" Target="../media/image1553.png" /><Relationship Id="rId464" Type="http://schemas.openxmlformats.org/officeDocument/2006/relationships/image" Target="../media/image1554.png" /><Relationship Id="rId465" Type="http://schemas.openxmlformats.org/officeDocument/2006/relationships/image" Target="../media/image1555.png" /><Relationship Id="rId466" Type="http://schemas.openxmlformats.org/officeDocument/2006/relationships/image" Target="../media/image1556.png" /><Relationship Id="rId467" Type="http://schemas.openxmlformats.org/officeDocument/2006/relationships/image" Target="../media/image1557.png" /><Relationship Id="rId468" Type="http://schemas.openxmlformats.org/officeDocument/2006/relationships/image" Target="../media/image1558.png" /><Relationship Id="rId469" Type="http://schemas.openxmlformats.org/officeDocument/2006/relationships/image" Target="../media/image1559.png" /><Relationship Id="rId47" Type="http://schemas.openxmlformats.org/officeDocument/2006/relationships/image" Target="../media/image1137.png" /><Relationship Id="rId470" Type="http://schemas.openxmlformats.org/officeDocument/2006/relationships/image" Target="../media/image1560.png" /><Relationship Id="rId471" Type="http://schemas.openxmlformats.org/officeDocument/2006/relationships/image" Target="../media/image1561.png" /><Relationship Id="rId472" Type="http://schemas.openxmlformats.org/officeDocument/2006/relationships/image" Target="../media/image1562.png" /><Relationship Id="rId473" Type="http://schemas.openxmlformats.org/officeDocument/2006/relationships/image" Target="../media/image1563.png" /><Relationship Id="rId474" Type="http://schemas.openxmlformats.org/officeDocument/2006/relationships/image" Target="../media/image1564.png" /><Relationship Id="rId475" Type="http://schemas.openxmlformats.org/officeDocument/2006/relationships/image" Target="../media/image1565.png" /><Relationship Id="rId476" Type="http://schemas.openxmlformats.org/officeDocument/2006/relationships/image" Target="../media/image1566.png" /><Relationship Id="rId477" Type="http://schemas.openxmlformats.org/officeDocument/2006/relationships/image" Target="../media/image1567.png" /><Relationship Id="rId478" Type="http://schemas.openxmlformats.org/officeDocument/2006/relationships/image" Target="../media/image1568.png" /><Relationship Id="rId479" Type="http://schemas.openxmlformats.org/officeDocument/2006/relationships/image" Target="../media/image1569.png" /><Relationship Id="rId48" Type="http://schemas.openxmlformats.org/officeDocument/2006/relationships/image" Target="../media/image1138.png" /><Relationship Id="rId480" Type="http://schemas.openxmlformats.org/officeDocument/2006/relationships/image" Target="../media/image1570.png" /><Relationship Id="rId481" Type="http://schemas.openxmlformats.org/officeDocument/2006/relationships/image" Target="../media/image1571.png" /><Relationship Id="rId482" Type="http://schemas.openxmlformats.org/officeDocument/2006/relationships/image" Target="../media/image1572.png" /><Relationship Id="rId483" Type="http://schemas.openxmlformats.org/officeDocument/2006/relationships/image" Target="../media/image1573.png" /><Relationship Id="rId484" Type="http://schemas.openxmlformats.org/officeDocument/2006/relationships/image" Target="../media/image1574.png" /><Relationship Id="rId485" Type="http://schemas.openxmlformats.org/officeDocument/2006/relationships/image" Target="../media/image1575.png" /><Relationship Id="rId486" Type="http://schemas.openxmlformats.org/officeDocument/2006/relationships/image" Target="../media/image1576.png" /><Relationship Id="rId487" Type="http://schemas.openxmlformats.org/officeDocument/2006/relationships/image" Target="../media/image1577.png" /><Relationship Id="rId488" Type="http://schemas.openxmlformats.org/officeDocument/2006/relationships/image" Target="../media/image1578.png" /><Relationship Id="rId489" Type="http://schemas.openxmlformats.org/officeDocument/2006/relationships/image" Target="../media/image1579.png" /><Relationship Id="rId49" Type="http://schemas.openxmlformats.org/officeDocument/2006/relationships/image" Target="../media/image1139.png" /><Relationship Id="rId490" Type="http://schemas.openxmlformats.org/officeDocument/2006/relationships/image" Target="../media/image1580.png" /><Relationship Id="rId491" Type="http://schemas.openxmlformats.org/officeDocument/2006/relationships/image" Target="../media/image1581.png" /><Relationship Id="rId492" Type="http://schemas.openxmlformats.org/officeDocument/2006/relationships/image" Target="../media/image1582.png" /><Relationship Id="rId493" Type="http://schemas.openxmlformats.org/officeDocument/2006/relationships/image" Target="../media/image1583.png" /><Relationship Id="rId494" Type="http://schemas.openxmlformats.org/officeDocument/2006/relationships/image" Target="../media/image1584.png" /><Relationship Id="rId495" Type="http://schemas.openxmlformats.org/officeDocument/2006/relationships/image" Target="../media/image1585.png" /><Relationship Id="rId496" Type="http://schemas.openxmlformats.org/officeDocument/2006/relationships/image" Target="../media/image1586.png" /><Relationship Id="rId497" Type="http://schemas.openxmlformats.org/officeDocument/2006/relationships/image" Target="../media/image1587.png" /><Relationship Id="rId498" Type="http://schemas.openxmlformats.org/officeDocument/2006/relationships/image" Target="../media/image1588.png" /><Relationship Id="rId499" Type="http://schemas.openxmlformats.org/officeDocument/2006/relationships/image" Target="../media/image1589.png" /><Relationship Id="rId5" Type="http://schemas.openxmlformats.org/officeDocument/2006/relationships/image" Target="../media/image1095.png" /><Relationship Id="rId50" Type="http://schemas.openxmlformats.org/officeDocument/2006/relationships/image" Target="../media/image1140.png" /><Relationship Id="rId500" Type="http://schemas.openxmlformats.org/officeDocument/2006/relationships/image" Target="../media/image1590.png" /><Relationship Id="rId501" Type="http://schemas.openxmlformats.org/officeDocument/2006/relationships/image" Target="../media/image1591.png" /><Relationship Id="rId502" Type="http://schemas.openxmlformats.org/officeDocument/2006/relationships/image" Target="../media/image1592.png" /><Relationship Id="rId503" Type="http://schemas.openxmlformats.org/officeDocument/2006/relationships/image" Target="../media/image1593.png" /><Relationship Id="rId504" Type="http://schemas.openxmlformats.org/officeDocument/2006/relationships/image" Target="../media/image1594.png" /><Relationship Id="rId505" Type="http://schemas.openxmlformats.org/officeDocument/2006/relationships/image" Target="../media/image1595.png" /><Relationship Id="rId506" Type="http://schemas.openxmlformats.org/officeDocument/2006/relationships/image" Target="../media/image1596.png" /><Relationship Id="rId507" Type="http://schemas.openxmlformats.org/officeDocument/2006/relationships/image" Target="../media/image1597.png" /><Relationship Id="rId508" Type="http://schemas.openxmlformats.org/officeDocument/2006/relationships/image" Target="../media/image1598.png" /><Relationship Id="rId509" Type="http://schemas.openxmlformats.org/officeDocument/2006/relationships/image" Target="../media/image1599.png" /><Relationship Id="rId51" Type="http://schemas.openxmlformats.org/officeDocument/2006/relationships/image" Target="../media/image1141.png" /><Relationship Id="rId510" Type="http://schemas.openxmlformats.org/officeDocument/2006/relationships/image" Target="../media/image1600.png" /><Relationship Id="rId511" Type="http://schemas.openxmlformats.org/officeDocument/2006/relationships/image" Target="../media/image1601.png" /><Relationship Id="rId512" Type="http://schemas.openxmlformats.org/officeDocument/2006/relationships/image" Target="../media/image1602.png" /><Relationship Id="rId513" Type="http://schemas.openxmlformats.org/officeDocument/2006/relationships/image" Target="../media/image1603.png" /><Relationship Id="rId514" Type="http://schemas.openxmlformats.org/officeDocument/2006/relationships/image" Target="../media/image1604.png" /><Relationship Id="rId515" Type="http://schemas.openxmlformats.org/officeDocument/2006/relationships/image" Target="../media/image1605.png" /><Relationship Id="rId516" Type="http://schemas.openxmlformats.org/officeDocument/2006/relationships/image" Target="../media/image1606.png" /><Relationship Id="rId517" Type="http://schemas.openxmlformats.org/officeDocument/2006/relationships/image" Target="../media/image1607.png" /><Relationship Id="rId518" Type="http://schemas.openxmlformats.org/officeDocument/2006/relationships/image" Target="../media/image1608.png" /><Relationship Id="rId519" Type="http://schemas.openxmlformats.org/officeDocument/2006/relationships/image" Target="../media/image1609.png" /><Relationship Id="rId52" Type="http://schemas.openxmlformats.org/officeDocument/2006/relationships/image" Target="../media/image1142.png" /><Relationship Id="rId520" Type="http://schemas.openxmlformats.org/officeDocument/2006/relationships/image" Target="../media/image1610.png" /><Relationship Id="rId521" Type="http://schemas.openxmlformats.org/officeDocument/2006/relationships/image" Target="../media/image1611.png" /><Relationship Id="rId522" Type="http://schemas.openxmlformats.org/officeDocument/2006/relationships/image" Target="../media/image1612.png" /><Relationship Id="rId523" Type="http://schemas.openxmlformats.org/officeDocument/2006/relationships/image" Target="../media/image1613.png" /><Relationship Id="rId524" Type="http://schemas.openxmlformats.org/officeDocument/2006/relationships/image" Target="../media/image1614.png" /><Relationship Id="rId525" Type="http://schemas.openxmlformats.org/officeDocument/2006/relationships/image" Target="../media/image1615.png" /><Relationship Id="rId526" Type="http://schemas.openxmlformats.org/officeDocument/2006/relationships/image" Target="../media/image1616.png" /><Relationship Id="rId527" Type="http://schemas.openxmlformats.org/officeDocument/2006/relationships/image" Target="../media/image1617.png" /><Relationship Id="rId528" Type="http://schemas.openxmlformats.org/officeDocument/2006/relationships/image" Target="../media/image1618.png" /><Relationship Id="rId529" Type="http://schemas.openxmlformats.org/officeDocument/2006/relationships/image" Target="../media/image1619.png" /><Relationship Id="rId53" Type="http://schemas.openxmlformats.org/officeDocument/2006/relationships/image" Target="../media/image1143.png" /><Relationship Id="rId530" Type="http://schemas.openxmlformats.org/officeDocument/2006/relationships/image" Target="../media/image1620.png" /><Relationship Id="rId531" Type="http://schemas.openxmlformats.org/officeDocument/2006/relationships/image" Target="../media/image1621.png" /><Relationship Id="rId532" Type="http://schemas.openxmlformats.org/officeDocument/2006/relationships/image" Target="../media/image1622.png" /><Relationship Id="rId533" Type="http://schemas.openxmlformats.org/officeDocument/2006/relationships/image" Target="../media/image1623.png" /><Relationship Id="rId534" Type="http://schemas.openxmlformats.org/officeDocument/2006/relationships/image" Target="../media/image1624.png" /><Relationship Id="rId535" Type="http://schemas.openxmlformats.org/officeDocument/2006/relationships/image" Target="../media/image1625.png" /><Relationship Id="rId536" Type="http://schemas.openxmlformats.org/officeDocument/2006/relationships/image" Target="../media/image1626.png" /><Relationship Id="rId537" Type="http://schemas.openxmlformats.org/officeDocument/2006/relationships/image" Target="../media/image1627.png" /><Relationship Id="rId538" Type="http://schemas.openxmlformats.org/officeDocument/2006/relationships/image" Target="../media/image1628.png" /><Relationship Id="rId539" Type="http://schemas.openxmlformats.org/officeDocument/2006/relationships/image" Target="../media/image1629.png" /><Relationship Id="rId54" Type="http://schemas.openxmlformats.org/officeDocument/2006/relationships/image" Target="../media/image1144.png" /><Relationship Id="rId540" Type="http://schemas.openxmlformats.org/officeDocument/2006/relationships/image" Target="../media/image1630.png" /><Relationship Id="rId541" Type="http://schemas.openxmlformats.org/officeDocument/2006/relationships/image" Target="../media/image1631.png" /><Relationship Id="rId542" Type="http://schemas.openxmlformats.org/officeDocument/2006/relationships/image" Target="../media/image1632.png" /><Relationship Id="rId543" Type="http://schemas.openxmlformats.org/officeDocument/2006/relationships/image" Target="../media/image1633.png" /><Relationship Id="rId544" Type="http://schemas.openxmlformats.org/officeDocument/2006/relationships/image" Target="../media/image1634.png" /><Relationship Id="rId545" Type="http://schemas.openxmlformats.org/officeDocument/2006/relationships/image" Target="../media/image1635.png" /><Relationship Id="rId546" Type="http://schemas.openxmlformats.org/officeDocument/2006/relationships/image" Target="../media/image1636.png" /><Relationship Id="rId547" Type="http://schemas.openxmlformats.org/officeDocument/2006/relationships/image" Target="../media/image1637.png" /><Relationship Id="rId548" Type="http://schemas.openxmlformats.org/officeDocument/2006/relationships/image" Target="../media/image1638.png" /><Relationship Id="rId549" Type="http://schemas.openxmlformats.org/officeDocument/2006/relationships/image" Target="../media/image1639.png" /><Relationship Id="rId55" Type="http://schemas.openxmlformats.org/officeDocument/2006/relationships/image" Target="../media/image1145.png" /><Relationship Id="rId550" Type="http://schemas.openxmlformats.org/officeDocument/2006/relationships/image" Target="../media/image1640.png" /><Relationship Id="rId551" Type="http://schemas.openxmlformats.org/officeDocument/2006/relationships/image" Target="../media/image1641.png" /><Relationship Id="rId552" Type="http://schemas.openxmlformats.org/officeDocument/2006/relationships/image" Target="../media/image1642.png" /><Relationship Id="rId553" Type="http://schemas.openxmlformats.org/officeDocument/2006/relationships/image" Target="../media/image1643.png" /><Relationship Id="rId554" Type="http://schemas.openxmlformats.org/officeDocument/2006/relationships/image" Target="../media/image1644.png" /><Relationship Id="rId555" Type="http://schemas.openxmlformats.org/officeDocument/2006/relationships/image" Target="../media/image1645.png" /><Relationship Id="rId556" Type="http://schemas.openxmlformats.org/officeDocument/2006/relationships/image" Target="../media/image1646.png" /><Relationship Id="rId557" Type="http://schemas.openxmlformats.org/officeDocument/2006/relationships/image" Target="../media/image1647.png" /><Relationship Id="rId558" Type="http://schemas.openxmlformats.org/officeDocument/2006/relationships/image" Target="../media/image1648.png" /><Relationship Id="rId559" Type="http://schemas.openxmlformats.org/officeDocument/2006/relationships/image" Target="../media/image1649.png" /><Relationship Id="rId56" Type="http://schemas.openxmlformats.org/officeDocument/2006/relationships/image" Target="../media/image1146.png" /><Relationship Id="rId560" Type="http://schemas.openxmlformats.org/officeDocument/2006/relationships/image" Target="../media/image1650.png" /><Relationship Id="rId561" Type="http://schemas.openxmlformats.org/officeDocument/2006/relationships/image" Target="../media/image1651.png" /><Relationship Id="rId562" Type="http://schemas.openxmlformats.org/officeDocument/2006/relationships/image" Target="../media/image1652.png" /><Relationship Id="rId563" Type="http://schemas.openxmlformats.org/officeDocument/2006/relationships/image" Target="../media/image1653.png" /><Relationship Id="rId564" Type="http://schemas.openxmlformats.org/officeDocument/2006/relationships/image" Target="../media/image1654.png" /><Relationship Id="rId565" Type="http://schemas.openxmlformats.org/officeDocument/2006/relationships/image" Target="../media/image1655.png" /><Relationship Id="rId566" Type="http://schemas.openxmlformats.org/officeDocument/2006/relationships/image" Target="../media/image1656.png" /><Relationship Id="rId567" Type="http://schemas.openxmlformats.org/officeDocument/2006/relationships/image" Target="../media/image1657.png" /><Relationship Id="rId568" Type="http://schemas.openxmlformats.org/officeDocument/2006/relationships/image" Target="../media/image1658.png" /><Relationship Id="rId569" Type="http://schemas.openxmlformats.org/officeDocument/2006/relationships/image" Target="../media/image1659.png" /><Relationship Id="rId57" Type="http://schemas.openxmlformats.org/officeDocument/2006/relationships/image" Target="../media/image1147.png" /><Relationship Id="rId570" Type="http://schemas.openxmlformats.org/officeDocument/2006/relationships/image" Target="../media/image1660.png" /><Relationship Id="rId571" Type="http://schemas.openxmlformats.org/officeDocument/2006/relationships/image" Target="../media/image1661.png" /><Relationship Id="rId572" Type="http://schemas.openxmlformats.org/officeDocument/2006/relationships/image" Target="../media/image1662.png" /><Relationship Id="rId573" Type="http://schemas.openxmlformats.org/officeDocument/2006/relationships/image" Target="../media/image1663.png" /><Relationship Id="rId574" Type="http://schemas.openxmlformats.org/officeDocument/2006/relationships/image" Target="../media/image1664.png" /><Relationship Id="rId575" Type="http://schemas.openxmlformats.org/officeDocument/2006/relationships/image" Target="../media/image1665.png" /><Relationship Id="rId576" Type="http://schemas.openxmlformats.org/officeDocument/2006/relationships/image" Target="../media/image1666.png" /><Relationship Id="rId577" Type="http://schemas.openxmlformats.org/officeDocument/2006/relationships/image" Target="../media/image1667.png" /><Relationship Id="rId578" Type="http://schemas.openxmlformats.org/officeDocument/2006/relationships/image" Target="../media/image1668.png" /><Relationship Id="rId579" Type="http://schemas.openxmlformats.org/officeDocument/2006/relationships/image" Target="../media/image1669.png" /><Relationship Id="rId58" Type="http://schemas.openxmlformats.org/officeDocument/2006/relationships/image" Target="../media/image1148.png" /><Relationship Id="rId580" Type="http://schemas.openxmlformats.org/officeDocument/2006/relationships/image" Target="../media/image1670.png" /><Relationship Id="rId581" Type="http://schemas.openxmlformats.org/officeDocument/2006/relationships/image" Target="../media/image1671.png" /><Relationship Id="rId582" Type="http://schemas.openxmlformats.org/officeDocument/2006/relationships/image" Target="../media/image1672.png" /><Relationship Id="rId583" Type="http://schemas.openxmlformats.org/officeDocument/2006/relationships/image" Target="../media/image1673.png" /><Relationship Id="rId584" Type="http://schemas.openxmlformats.org/officeDocument/2006/relationships/image" Target="../media/image1674.png" /><Relationship Id="rId585" Type="http://schemas.openxmlformats.org/officeDocument/2006/relationships/image" Target="../media/image1675.png" /><Relationship Id="rId586" Type="http://schemas.openxmlformats.org/officeDocument/2006/relationships/image" Target="../media/image1676.png" /><Relationship Id="rId587" Type="http://schemas.openxmlformats.org/officeDocument/2006/relationships/image" Target="../media/image1677.png" /><Relationship Id="rId588" Type="http://schemas.openxmlformats.org/officeDocument/2006/relationships/image" Target="../media/image1678.png" /><Relationship Id="rId589" Type="http://schemas.openxmlformats.org/officeDocument/2006/relationships/image" Target="../media/image1679.png" /><Relationship Id="rId59" Type="http://schemas.openxmlformats.org/officeDocument/2006/relationships/image" Target="../media/image1149.png" /><Relationship Id="rId590" Type="http://schemas.openxmlformats.org/officeDocument/2006/relationships/image" Target="../media/image1680.png" /><Relationship Id="rId591" Type="http://schemas.openxmlformats.org/officeDocument/2006/relationships/image" Target="../media/image1681.png" /><Relationship Id="rId592" Type="http://schemas.openxmlformats.org/officeDocument/2006/relationships/image" Target="../media/image1682.png" /><Relationship Id="rId593" Type="http://schemas.openxmlformats.org/officeDocument/2006/relationships/image" Target="../media/image1683.png" /><Relationship Id="rId594" Type="http://schemas.openxmlformats.org/officeDocument/2006/relationships/image" Target="../media/image1684.png" /><Relationship Id="rId595" Type="http://schemas.openxmlformats.org/officeDocument/2006/relationships/image" Target="../media/image1685.png" /><Relationship Id="rId596" Type="http://schemas.openxmlformats.org/officeDocument/2006/relationships/image" Target="../media/image1686.png" /><Relationship Id="rId597" Type="http://schemas.openxmlformats.org/officeDocument/2006/relationships/image" Target="../media/image1687.png" /><Relationship Id="rId598" Type="http://schemas.openxmlformats.org/officeDocument/2006/relationships/image" Target="../media/image1688.png" /><Relationship Id="rId599" Type="http://schemas.openxmlformats.org/officeDocument/2006/relationships/image" Target="../media/image1689.png" /><Relationship Id="rId6" Type="http://schemas.openxmlformats.org/officeDocument/2006/relationships/image" Target="../media/image1096.png" /><Relationship Id="rId60" Type="http://schemas.openxmlformats.org/officeDocument/2006/relationships/image" Target="../media/image1150.png" /><Relationship Id="rId600" Type="http://schemas.openxmlformats.org/officeDocument/2006/relationships/image" Target="../media/image1690.png" /><Relationship Id="rId601" Type="http://schemas.openxmlformats.org/officeDocument/2006/relationships/image" Target="../media/image1691.png" /><Relationship Id="rId602" Type="http://schemas.openxmlformats.org/officeDocument/2006/relationships/image" Target="../media/image1692.png" /><Relationship Id="rId603" Type="http://schemas.openxmlformats.org/officeDocument/2006/relationships/image" Target="../media/image1693.png" /><Relationship Id="rId604" Type="http://schemas.openxmlformats.org/officeDocument/2006/relationships/image" Target="../media/image1694.png" /><Relationship Id="rId605" Type="http://schemas.openxmlformats.org/officeDocument/2006/relationships/image" Target="../media/image1695.png" /><Relationship Id="rId606" Type="http://schemas.openxmlformats.org/officeDocument/2006/relationships/image" Target="../media/image1696.png" /><Relationship Id="rId607" Type="http://schemas.openxmlformats.org/officeDocument/2006/relationships/image" Target="../media/image1697.png" /><Relationship Id="rId608" Type="http://schemas.openxmlformats.org/officeDocument/2006/relationships/image" Target="../media/image1698.png" /><Relationship Id="rId609" Type="http://schemas.openxmlformats.org/officeDocument/2006/relationships/image" Target="../media/image1699.png" /><Relationship Id="rId61" Type="http://schemas.openxmlformats.org/officeDocument/2006/relationships/image" Target="../media/image1151.png" /><Relationship Id="rId610" Type="http://schemas.openxmlformats.org/officeDocument/2006/relationships/image" Target="../media/image1700.png" /><Relationship Id="rId611" Type="http://schemas.openxmlformats.org/officeDocument/2006/relationships/image" Target="../media/image1701.png" /><Relationship Id="rId612" Type="http://schemas.openxmlformats.org/officeDocument/2006/relationships/image" Target="../media/image1702.png" /><Relationship Id="rId613" Type="http://schemas.openxmlformats.org/officeDocument/2006/relationships/image" Target="../media/image1703.png" /><Relationship Id="rId614" Type="http://schemas.openxmlformats.org/officeDocument/2006/relationships/image" Target="../media/image1704.png" /><Relationship Id="rId615" Type="http://schemas.openxmlformats.org/officeDocument/2006/relationships/image" Target="../media/image1705.png" /><Relationship Id="rId616" Type="http://schemas.openxmlformats.org/officeDocument/2006/relationships/image" Target="../media/image1706.png" /><Relationship Id="rId617" Type="http://schemas.openxmlformats.org/officeDocument/2006/relationships/image" Target="../media/image1707.png" /><Relationship Id="rId618" Type="http://schemas.openxmlformats.org/officeDocument/2006/relationships/image" Target="../media/image1708.png" /><Relationship Id="rId619" Type="http://schemas.openxmlformats.org/officeDocument/2006/relationships/image" Target="../media/image1709.png" /><Relationship Id="rId62" Type="http://schemas.openxmlformats.org/officeDocument/2006/relationships/image" Target="../media/image1152.png" /><Relationship Id="rId620" Type="http://schemas.openxmlformats.org/officeDocument/2006/relationships/image" Target="../media/image1710.png" /><Relationship Id="rId621" Type="http://schemas.openxmlformats.org/officeDocument/2006/relationships/image" Target="../media/image1711.png" /><Relationship Id="rId622" Type="http://schemas.openxmlformats.org/officeDocument/2006/relationships/image" Target="../media/image1712.png" /><Relationship Id="rId623" Type="http://schemas.openxmlformats.org/officeDocument/2006/relationships/image" Target="../media/image1713.png" /><Relationship Id="rId624" Type="http://schemas.openxmlformats.org/officeDocument/2006/relationships/image" Target="../media/image1714.png" /><Relationship Id="rId625" Type="http://schemas.openxmlformats.org/officeDocument/2006/relationships/image" Target="../media/image1715.png" /><Relationship Id="rId626" Type="http://schemas.openxmlformats.org/officeDocument/2006/relationships/image" Target="../media/image1716.png" /><Relationship Id="rId627" Type="http://schemas.openxmlformats.org/officeDocument/2006/relationships/image" Target="../media/image1717.png" /><Relationship Id="rId628" Type="http://schemas.openxmlformats.org/officeDocument/2006/relationships/image" Target="../media/image1718.png" /><Relationship Id="rId629" Type="http://schemas.openxmlformats.org/officeDocument/2006/relationships/image" Target="../media/image1719.png" /><Relationship Id="rId63" Type="http://schemas.openxmlformats.org/officeDocument/2006/relationships/image" Target="../media/image1153.png" /><Relationship Id="rId630" Type="http://schemas.openxmlformats.org/officeDocument/2006/relationships/image" Target="../media/image1720.png" /><Relationship Id="rId631" Type="http://schemas.openxmlformats.org/officeDocument/2006/relationships/image" Target="../media/image1721.png" /><Relationship Id="rId632" Type="http://schemas.openxmlformats.org/officeDocument/2006/relationships/image" Target="../media/image1722.png" /><Relationship Id="rId633" Type="http://schemas.openxmlformats.org/officeDocument/2006/relationships/image" Target="../media/image1723.png" /><Relationship Id="rId634" Type="http://schemas.openxmlformats.org/officeDocument/2006/relationships/image" Target="../media/image1724.png" /><Relationship Id="rId635" Type="http://schemas.openxmlformats.org/officeDocument/2006/relationships/image" Target="../media/image1725.png" /><Relationship Id="rId636" Type="http://schemas.openxmlformats.org/officeDocument/2006/relationships/image" Target="../media/image1726.png" /><Relationship Id="rId637" Type="http://schemas.openxmlformats.org/officeDocument/2006/relationships/image" Target="../media/image1727.png" /><Relationship Id="rId638" Type="http://schemas.openxmlformats.org/officeDocument/2006/relationships/image" Target="../media/image1728.png" /><Relationship Id="rId639" Type="http://schemas.openxmlformats.org/officeDocument/2006/relationships/image" Target="../media/image1729.png" /><Relationship Id="rId64" Type="http://schemas.openxmlformats.org/officeDocument/2006/relationships/image" Target="../media/image1154.png" /><Relationship Id="rId640" Type="http://schemas.openxmlformats.org/officeDocument/2006/relationships/image" Target="../media/image1730.png" /><Relationship Id="rId641" Type="http://schemas.openxmlformats.org/officeDocument/2006/relationships/image" Target="../media/image1731.png" /><Relationship Id="rId642" Type="http://schemas.openxmlformats.org/officeDocument/2006/relationships/image" Target="../media/image1732.png" /><Relationship Id="rId643" Type="http://schemas.openxmlformats.org/officeDocument/2006/relationships/image" Target="../media/image1733.png" /><Relationship Id="rId644" Type="http://schemas.openxmlformats.org/officeDocument/2006/relationships/image" Target="../media/image1734.png" /><Relationship Id="rId645" Type="http://schemas.openxmlformats.org/officeDocument/2006/relationships/image" Target="../media/image1735.png" /><Relationship Id="rId646" Type="http://schemas.openxmlformats.org/officeDocument/2006/relationships/image" Target="../media/image1736.png" /><Relationship Id="rId647" Type="http://schemas.openxmlformats.org/officeDocument/2006/relationships/image" Target="../media/image1737.png" /><Relationship Id="rId648" Type="http://schemas.openxmlformats.org/officeDocument/2006/relationships/image" Target="../media/image1738.png" /><Relationship Id="rId649" Type="http://schemas.openxmlformats.org/officeDocument/2006/relationships/image" Target="../media/image1739.png" /><Relationship Id="rId65" Type="http://schemas.openxmlformats.org/officeDocument/2006/relationships/image" Target="../media/image1155.png" /><Relationship Id="rId650" Type="http://schemas.openxmlformats.org/officeDocument/2006/relationships/image" Target="../media/image1740.png" /><Relationship Id="rId651" Type="http://schemas.openxmlformats.org/officeDocument/2006/relationships/image" Target="../media/image1741.png" /><Relationship Id="rId652" Type="http://schemas.openxmlformats.org/officeDocument/2006/relationships/image" Target="../media/image1742.png" /><Relationship Id="rId653" Type="http://schemas.openxmlformats.org/officeDocument/2006/relationships/image" Target="../media/image1743.png" /><Relationship Id="rId654" Type="http://schemas.openxmlformats.org/officeDocument/2006/relationships/image" Target="../media/image1744.png" /><Relationship Id="rId655" Type="http://schemas.openxmlformats.org/officeDocument/2006/relationships/image" Target="../media/image1745.png" /><Relationship Id="rId656" Type="http://schemas.openxmlformats.org/officeDocument/2006/relationships/image" Target="../media/image1746.png" /><Relationship Id="rId657" Type="http://schemas.openxmlformats.org/officeDocument/2006/relationships/image" Target="../media/image1747.png" /><Relationship Id="rId658" Type="http://schemas.openxmlformats.org/officeDocument/2006/relationships/image" Target="../media/image1748.png" /><Relationship Id="rId659" Type="http://schemas.openxmlformats.org/officeDocument/2006/relationships/image" Target="../media/image1749.png" /><Relationship Id="rId66" Type="http://schemas.openxmlformats.org/officeDocument/2006/relationships/image" Target="../media/image1156.png" /><Relationship Id="rId660" Type="http://schemas.openxmlformats.org/officeDocument/2006/relationships/image" Target="../media/image1750.png" /><Relationship Id="rId661" Type="http://schemas.openxmlformats.org/officeDocument/2006/relationships/image" Target="../media/image1751.png" /><Relationship Id="rId662" Type="http://schemas.openxmlformats.org/officeDocument/2006/relationships/image" Target="../media/image1752.png" /><Relationship Id="rId663" Type="http://schemas.openxmlformats.org/officeDocument/2006/relationships/image" Target="../media/image1753.png" /><Relationship Id="rId664" Type="http://schemas.openxmlformats.org/officeDocument/2006/relationships/image" Target="../media/image1754.png" /><Relationship Id="rId665" Type="http://schemas.openxmlformats.org/officeDocument/2006/relationships/image" Target="../media/image1755.png" /><Relationship Id="rId666" Type="http://schemas.openxmlformats.org/officeDocument/2006/relationships/image" Target="../media/image1756.png" /><Relationship Id="rId667" Type="http://schemas.openxmlformats.org/officeDocument/2006/relationships/image" Target="../media/image1757.png" /><Relationship Id="rId668" Type="http://schemas.openxmlformats.org/officeDocument/2006/relationships/image" Target="../media/image1758.png" /><Relationship Id="rId669" Type="http://schemas.openxmlformats.org/officeDocument/2006/relationships/image" Target="../media/image1759.png" /><Relationship Id="rId67" Type="http://schemas.openxmlformats.org/officeDocument/2006/relationships/image" Target="../media/image1157.png" /><Relationship Id="rId670" Type="http://schemas.openxmlformats.org/officeDocument/2006/relationships/image" Target="../media/image1760.png" /><Relationship Id="rId671" Type="http://schemas.openxmlformats.org/officeDocument/2006/relationships/image" Target="../media/image1761.png" /><Relationship Id="rId672" Type="http://schemas.openxmlformats.org/officeDocument/2006/relationships/image" Target="../media/image1762.png" /><Relationship Id="rId673" Type="http://schemas.openxmlformats.org/officeDocument/2006/relationships/image" Target="../media/image1763.png" /><Relationship Id="rId674" Type="http://schemas.openxmlformats.org/officeDocument/2006/relationships/image" Target="../media/image1764.png" /><Relationship Id="rId675" Type="http://schemas.openxmlformats.org/officeDocument/2006/relationships/image" Target="../media/image1765.png" /><Relationship Id="rId676" Type="http://schemas.openxmlformats.org/officeDocument/2006/relationships/image" Target="../media/image1766.png" /><Relationship Id="rId677" Type="http://schemas.openxmlformats.org/officeDocument/2006/relationships/image" Target="../media/image1767.png" /><Relationship Id="rId678" Type="http://schemas.openxmlformats.org/officeDocument/2006/relationships/image" Target="../media/image1768.png" /><Relationship Id="rId679" Type="http://schemas.openxmlformats.org/officeDocument/2006/relationships/image" Target="../media/image1769.png" /><Relationship Id="rId68" Type="http://schemas.openxmlformats.org/officeDocument/2006/relationships/image" Target="../media/image1158.png" /><Relationship Id="rId680" Type="http://schemas.openxmlformats.org/officeDocument/2006/relationships/image" Target="../media/image1770.png" /><Relationship Id="rId681" Type="http://schemas.openxmlformats.org/officeDocument/2006/relationships/image" Target="../media/image1771.png" /><Relationship Id="rId682" Type="http://schemas.openxmlformats.org/officeDocument/2006/relationships/image" Target="../media/image1772.png" /><Relationship Id="rId683" Type="http://schemas.openxmlformats.org/officeDocument/2006/relationships/image" Target="../media/image1773.png" /><Relationship Id="rId684" Type="http://schemas.openxmlformats.org/officeDocument/2006/relationships/image" Target="../media/image1774.png" /><Relationship Id="rId685" Type="http://schemas.openxmlformats.org/officeDocument/2006/relationships/image" Target="../media/image1775.png" /><Relationship Id="rId686" Type="http://schemas.openxmlformats.org/officeDocument/2006/relationships/image" Target="../media/image1776.png" /><Relationship Id="rId687" Type="http://schemas.openxmlformats.org/officeDocument/2006/relationships/image" Target="../media/image1777.png" /><Relationship Id="rId688" Type="http://schemas.openxmlformats.org/officeDocument/2006/relationships/image" Target="../media/image1778.png" /><Relationship Id="rId689" Type="http://schemas.openxmlformats.org/officeDocument/2006/relationships/image" Target="../media/image1779.png" /><Relationship Id="rId69" Type="http://schemas.openxmlformats.org/officeDocument/2006/relationships/image" Target="../media/image1159.png" /><Relationship Id="rId690" Type="http://schemas.openxmlformats.org/officeDocument/2006/relationships/image" Target="../media/image1780.png" /><Relationship Id="rId691" Type="http://schemas.openxmlformats.org/officeDocument/2006/relationships/image" Target="../media/image1781.png" /><Relationship Id="rId692" Type="http://schemas.openxmlformats.org/officeDocument/2006/relationships/image" Target="../media/image1782.png" /><Relationship Id="rId693" Type="http://schemas.openxmlformats.org/officeDocument/2006/relationships/image" Target="../media/image1783.png" /><Relationship Id="rId694" Type="http://schemas.openxmlformats.org/officeDocument/2006/relationships/image" Target="../media/image1784.png" /><Relationship Id="rId695" Type="http://schemas.openxmlformats.org/officeDocument/2006/relationships/image" Target="../media/image1785.png" /><Relationship Id="rId696" Type="http://schemas.openxmlformats.org/officeDocument/2006/relationships/image" Target="../media/image1786.png" /><Relationship Id="rId697" Type="http://schemas.openxmlformats.org/officeDocument/2006/relationships/image" Target="../media/image1787.png" /><Relationship Id="rId698" Type="http://schemas.openxmlformats.org/officeDocument/2006/relationships/image" Target="../media/image1788.png" /><Relationship Id="rId699" Type="http://schemas.openxmlformats.org/officeDocument/2006/relationships/image" Target="../media/image1789.png" /><Relationship Id="rId7" Type="http://schemas.openxmlformats.org/officeDocument/2006/relationships/image" Target="../media/image1097.png" /><Relationship Id="rId70" Type="http://schemas.openxmlformats.org/officeDocument/2006/relationships/image" Target="../media/image1160.png" /><Relationship Id="rId700" Type="http://schemas.openxmlformats.org/officeDocument/2006/relationships/image" Target="../media/image1790.png" /><Relationship Id="rId701" Type="http://schemas.openxmlformats.org/officeDocument/2006/relationships/image" Target="../media/image1791.png" /><Relationship Id="rId702" Type="http://schemas.openxmlformats.org/officeDocument/2006/relationships/image" Target="../media/image1792.png" /><Relationship Id="rId703" Type="http://schemas.openxmlformats.org/officeDocument/2006/relationships/image" Target="../media/image1793.png" /><Relationship Id="rId704" Type="http://schemas.openxmlformats.org/officeDocument/2006/relationships/image" Target="../media/image1794.png" /><Relationship Id="rId705" Type="http://schemas.openxmlformats.org/officeDocument/2006/relationships/image" Target="../media/image1795.png" /><Relationship Id="rId706" Type="http://schemas.openxmlformats.org/officeDocument/2006/relationships/image" Target="../media/image1796.png" /><Relationship Id="rId707" Type="http://schemas.openxmlformats.org/officeDocument/2006/relationships/image" Target="../media/image1797.png" /><Relationship Id="rId708" Type="http://schemas.openxmlformats.org/officeDocument/2006/relationships/image" Target="../media/image1798.png" /><Relationship Id="rId709" Type="http://schemas.openxmlformats.org/officeDocument/2006/relationships/image" Target="../media/image1799.png" /><Relationship Id="rId71" Type="http://schemas.openxmlformats.org/officeDocument/2006/relationships/image" Target="../media/image1161.png" /><Relationship Id="rId710" Type="http://schemas.openxmlformats.org/officeDocument/2006/relationships/image" Target="../media/image1800.png" /><Relationship Id="rId711" Type="http://schemas.openxmlformats.org/officeDocument/2006/relationships/image" Target="../media/image1801.png" /><Relationship Id="rId712" Type="http://schemas.openxmlformats.org/officeDocument/2006/relationships/image" Target="../media/image1802.png" /><Relationship Id="rId713" Type="http://schemas.openxmlformats.org/officeDocument/2006/relationships/image" Target="../media/image1803.png" /><Relationship Id="rId714" Type="http://schemas.openxmlformats.org/officeDocument/2006/relationships/image" Target="../media/image1804.png" /><Relationship Id="rId715" Type="http://schemas.openxmlformats.org/officeDocument/2006/relationships/image" Target="../media/image1805.png" /><Relationship Id="rId716" Type="http://schemas.openxmlformats.org/officeDocument/2006/relationships/image" Target="../media/image1806.png" /><Relationship Id="rId717" Type="http://schemas.openxmlformats.org/officeDocument/2006/relationships/image" Target="../media/image1807.png" /><Relationship Id="rId718" Type="http://schemas.openxmlformats.org/officeDocument/2006/relationships/image" Target="../media/image1808.png" /><Relationship Id="rId719" Type="http://schemas.openxmlformats.org/officeDocument/2006/relationships/image" Target="../media/image1809.png" /><Relationship Id="rId72" Type="http://schemas.openxmlformats.org/officeDocument/2006/relationships/image" Target="../media/image1162.png" /><Relationship Id="rId720" Type="http://schemas.openxmlformats.org/officeDocument/2006/relationships/image" Target="../media/image1810.png" /><Relationship Id="rId721" Type="http://schemas.openxmlformats.org/officeDocument/2006/relationships/image" Target="../media/image1811.png" /><Relationship Id="rId722" Type="http://schemas.openxmlformats.org/officeDocument/2006/relationships/image" Target="../media/image1812.png" /><Relationship Id="rId723" Type="http://schemas.openxmlformats.org/officeDocument/2006/relationships/image" Target="../media/image1813.png" /><Relationship Id="rId724" Type="http://schemas.openxmlformats.org/officeDocument/2006/relationships/image" Target="../media/image1814.png" /><Relationship Id="rId725" Type="http://schemas.openxmlformats.org/officeDocument/2006/relationships/image" Target="../media/image1815.png" /><Relationship Id="rId726" Type="http://schemas.openxmlformats.org/officeDocument/2006/relationships/image" Target="../media/image1816.png" /><Relationship Id="rId727" Type="http://schemas.openxmlformats.org/officeDocument/2006/relationships/image" Target="../media/image1817.png" /><Relationship Id="rId728" Type="http://schemas.openxmlformats.org/officeDocument/2006/relationships/image" Target="../media/image1818.png" /><Relationship Id="rId729" Type="http://schemas.openxmlformats.org/officeDocument/2006/relationships/image" Target="../media/image1819.png" /><Relationship Id="rId73" Type="http://schemas.openxmlformats.org/officeDocument/2006/relationships/image" Target="../media/image1163.png" /><Relationship Id="rId730" Type="http://schemas.openxmlformats.org/officeDocument/2006/relationships/image" Target="../media/image1820.png" /><Relationship Id="rId731" Type="http://schemas.openxmlformats.org/officeDocument/2006/relationships/image" Target="../media/image1821.png" /><Relationship Id="rId732" Type="http://schemas.openxmlformats.org/officeDocument/2006/relationships/image" Target="../media/image1822.png" /><Relationship Id="rId733" Type="http://schemas.openxmlformats.org/officeDocument/2006/relationships/image" Target="../media/image1823.png" /><Relationship Id="rId734" Type="http://schemas.openxmlformats.org/officeDocument/2006/relationships/image" Target="../media/image1824.png" /><Relationship Id="rId735" Type="http://schemas.openxmlformats.org/officeDocument/2006/relationships/image" Target="../media/image1825.png" /><Relationship Id="rId736" Type="http://schemas.openxmlformats.org/officeDocument/2006/relationships/image" Target="../media/image1826.png" /><Relationship Id="rId737" Type="http://schemas.openxmlformats.org/officeDocument/2006/relationships/image" Target="../media/image1827.png" /><Relationship Id="rId738" Type="http://schemas.openxmlformats.org/officeDocument/2006/relationships/image" Target="../media/image1828.png" /><Relationship Id="rId739" Type="http://schemas.openxmlformats.org/officeDocument/2006/relationships/image" Target="../media/image1829.png" /><Relationship Id="rId74" Type="http://schemas.openxmlformats.org/officeDocument/2006/relationships/image" Target="../media/image1164.png" /><Relationship Id="rId740" Type="http://schemas.openxmlformats.org/officeDocument/2006/relationships/image" Target="../media/image1830.png" /><Relationship Id="rId741" Type="http://schemas.openxmlformats.org/officeDocument/2006/relationships/image" Target="../media/image1831.png" /><Relationship Id="rId742" Type="http://schemas.openxmlformats.org/officeDocument/2006/relationships/image" Target="../media/image1832.png" /><Relationship Id="rId743" Type="http://schemas.openxmlformats.org/officeDocument/2006/relationships/image" Target="../media/image1833.png" /><Relationship Id="rId744" Type="http://schemas.openxmlformats.org/officeDocument/2006/relationships/image" Target="../media/image1834.png" /><Relationship Id="rId745" Type="http://schemas.openxmlformats.org/officeDocument/2006/relationships/image" Target="../media/image1835.png" /><Relationship Id="rId746" Type="http://schemas.openxmlformats.org/officeDocument/2006/relationships/image" Target="../media/image1836.png" /><Relationship Id="rId747" Type="http://schemas.openxmlformats.org/officeDocument/2006/relationships/image" Target="../media/image1837.png" /><Relationship Id="rId748" Type="http://schemas.openxmlformats.org/officeDocument/2006/relationships/image" Target="../media/image1838.png" /><Relationship Id="rId749" Type="http://schemas.openxmlformats.org/officeDocument/2006/relationships/image" Target="../media/image1839.png" /><Relationship Id="rId75" Type="http://schemas.openxmlformats.org/officeDocument/2006/relationships/image" Target="../media/image1165.png" /><Relationship Id="rId750" Type="http://schemas.openxmlformats.org/officeDocument/2006/relationships/image" Target="../media/image1840.png" /><Relationship Id="rId751" Type="http://schemas.openxmlformats.org/officeDocument/2006/relationships/image" Target="../media/image1841.png" /><Relationship Id="rId752" Type="http://schemas.openxmlformats.org/officeDocument/2006/relationships/image" Target="../media/image1842.png" /><Relationship Id="rId753" Type="http://schemas.openxmlformats.org/officeDocument/2006/relationships/image" Target="../media/image1843.png" /><Relationship Id="rId754" Type="http://schemas.openxmlformats.org/officeDocument/2006/relationships/image" Target="../media/image1844.png" /><Relationship Id="rId755" Type="http://schemas.openxmlformats.org/officeDocument/2006/relationships/image" Target="../media/image1845.png" /><Relationship Id="rId756" Type="http://schemas.openxmlformats.org/officeDocument/2006/relationships/image" Target="../media/image1846.png" /><Relationship Id="rId757" Type="http://schemas.openxmlformats.org/officeDocument/2006/relationships/image" Target="../media/image1847.png" /><Relationship Id="rId758" Type="http://schemas.openxmlformats.org/officeDocument/2006/relationships/image" Target="../media/image1848.png" /><Relationship Id="rId759" Type="http://schemas.openxmlformats.org/officeDocument/2006/relationships/image" Target="../media/image1849.png" /><Relationship Id="rId76" Type="http://schemas.openxmlformats.org/officeDocument/2006/relationships/image" Target="../media/image1166.png" /><Relationship Id="rId760" Type="http://schemas.openxmlformats.org/officeDocument/2006/relationships/image" Target="../media/image1850.png" /><Relationship Id="rId761" Type="http://schemas.openxmlformats.org/officeDocument/2006/relationships/image" Target="../media/image1851.png" /><Relationship Id="rId762" Type="http://schemas.openxmlformats.org/officeDocument/2006/relationships/image" Target="../media/image1852.png" /><Relationship Id="rId763" Type="http://schemas.openxmlformats.org/officeDocument/2006/relationships/image" Target="../media/image1853.png" /><Relationship Id="rId764" Type="http://schemas.openxmlformats.org/officeDocument/2006/relationships/image" Target="../media/image1854.png" /><Relationship Id="rId765" Type="http://schemas.openxmlformats.org/officeDocument/2006/relationships/image" Target="../media/image1855.png" /><Relationship Id="rId766" Type="http://schemas.openxmlformats.org/officeDocument/2006/relationships/image" Target="../media/image1856.png" /><Relationship Id="rId767" Type="http://schemas.openxmlformats.org/officeDocument/2006/relationships/image" Target="../media/image1857.png" /><Relationship Id="rId768" Type="http://schemas.openxmlformats.org/officeDocument/2006/relationships/image" Target="../media/image1858.png" /><Relationship Id="rId769" Type="http://schemas.openxmlformats.org/officeDocument/2006/relationships/image" Target="../media/image1859.png" /><Relationship Id="rId77" Type="http://schemas.openxmlformats.org/officeDocument/2006/relationships/image" Target="../media/image1167.png" /><Relationship Id="rId770" Type="http://schemas.openxmlformats.org/officeDocument/2006/relationships/image" Target="../media/image1860.png" /><Relationship Id="rId771" Type="http://schemas.openxmlformats.org/officeDocument/2006/relationships/image" Target="../media/image1861.png" /><Relationship Id="rId772" Type="http://schemas.openxmlformats.org/officeDocument/2006/relationships/image" Target="../media/image1862.png" /><Relationship Id="rId773" Type="http://schemas.openxmlformats.org/officeDocument/2006/relationships/image" Target="../media/image1863.png" /><Relationship Id="rId774" Type="http://schemas.openxmlformats.org/officeDocument/2006/relationships/image" Target="../media/image1864.png" /><Relationship Id="rId775" Type="http://schemas.openxmlformats.org/officeDocument/2006/relationships/image" Target="../media/image1865.png" /><Relationship Id="rId776" Type="http://schemas.openxmlformats.org/officeDocument/2006/relationships/image" Target="../media/image1866.png" /><Relationship Id="rId777" Type="http://schemas.openxmlformats.org/officeDocument/2006/relationships/image" Target="../media/image1867.png" /><Relationship Id="rId778" Type="http://schemas.openxmlformats.org/officeDocument/2006/relationships/image" Target="../media/image1868.png" /><Relationship Id="rId779" Type="http://schemas.openxmlformats.org/officeDocument/2006/relationships/image" Target="../media/image1869.png" /><Relationship Id="rId78" Type="http://schemas.openxmlformats.org/officeDocument/2006/relationships/image" Target="../media/image1168.png" /><Relationship Id="rId780" Type="http://schemas.openxmlformats.org/officeDocument/2006/relationships/image" Target="../media/image1870.png" /><Relationship Id="rId781" Type="http://schemas.openxmlformats.org/officeDocument/2006/relationships/image" Target="../media/image1871.png" /><Relationship Id="rId782" Type="http://schemas.openxmlformats.org/officeDocument/2006/relationships/image" Target="../media/image1872.png" /><Relationship Id="rId783" Type="http://schemas.openxmlformats.org/officeDocument/2006/relationships/image" Target="../media/image1873.png" /><Relationship Id="rId784" Type="http://schemas.openxmlformats.org/officeDocument/2006/relationships/image" Target="../media/image1874.png" /><Relationship Id="rId785" Type="http://schemas.openxmlformats.org/officeDocument/2006/relationships/image" Target="../media/image1875.png" /><Relationship Id="rId786" Type="http://schemas.openxmlformats.org/officeDocument/2006/relationships/image" Target="../media/image1876.png" /><Relationship Id="rId787" Type="http://schemas.openxmlformats.org/officeDocument/2006/relationships/image" Target="../media/image1877.png" /><Relationship Id="rId788" Type="http://schemas.openxmlformats.org/officeDocument/2006/relationships/image" Target="../media/image1878.png" /><Relationship Id="rId789" Type="http://schemas.openxmlformats.org/officeDocument/2006/relationships/image" Target="../media/image1879.png" /><Relationship Id="rId79" Type="http://schemas.openxmlformats.org/officeDocument/2006/relationships/image" Target="../media/image1169.png" /><Relationship Id="rId790" Type="http://schemas.openxmlformats.org/officeDocument/2006/relationships/image" Target="../media/image1880.png" /><Relationship Id="rId791" Type="http://schemas.openxmlformats.org/officeDocument/2006/relationships/image" Target="../media/image1881.png" /><Relationship Id="rId792" Type="http://schemas.openxmlformats.org/officeDocument/2006/relationships/image" Target="../media/image1882.png" /><Relationship Id="rId793" Type="http://schemas.openxmlformats.org/officeDocument/2006/relationships/image" Target="../media/image1883.png" /><Relationship Id="rId794" Type="http://schemas.openxmlformats.org/officeDocument/2006/relationships/image" Target="../media/image1884.png" /><Relationship Id="rId795" Type="http://schemas.openxmlformats.org/officeDocument/2006/relationships/image" Target="../media/image1885.png" /><Relationship Id="rId796" Type="http://schemas.openxmlformats.org/officeDocument/2006/relationships/image" Target="../media/image1886.png" /><Relationship Id="rId797" Type="http://schemas.openxmlformats.org/officeDocument/2006/relationships/image" Target="../media/image1887.png" /><Relationship Id="rId798" Type="http://schemas.openxmlformats.org/officeDocument/2006/relationships/image" Target="../media/image1888.png" /><Relationship Id="rId799" Type="http://schemas.openxmlformats.org/officeDocument/2006/relationships/image" Target="../media/image1889.png" /><Relationship Id="rId8" Type="http://schemas.openxmlformats.org/officeDocument/2006/relationships/image" Target="../media/image1098.png" /><Relationship Id="rId80" Type="http://schemas.openxmlformats.org/officeDocument/2006/relationships/image" Target="../media/image1170.png" /><Relationship Id="rId800" Type="http://schemas.openxmlformats.org/officeDocument/2006/relationships/image" Target="../media/image1890.png" /><Relationship Id="rId801" Type="http://schemas.openxmlformats.org/officeDocument/2006/relationships/image" Target="../media/image1891.png" /><Relationship Id="rId802" Type="http://schemas.openxmlformats.org/officeDocument/2006/relationships/image" Target="../media/image1892.png" /><Relationship Id="rId803" Type="http://schemas.openxmlformats.org/officeDocument/2006/relationships/image" Target="../media/image1893.png" /><Relationship Id="rId804" Type="http://schemas.openxmlformats.org/officeDocument/2006/relationships/image" Target="../media/image1894.png" /><Relationship Id="rId805" Type="http://schemas.openxmlformats.org/officeDocument/2006/relationships/image" Target="../media/image1895.png" /><Relationship Id="rId806" Type="http://schemas.openxmlformats.org/officeDocument/2006/relationships/image" Target="../media/image1896.png" /><Relationship Id="rId807" Type="http://schemas.openxmlformats.org/officeDocument/2006/relationships/image" Target="../media/image1897.png" /><Relationship Id="rId808" Type="http://schemas.openxmlformats.org/officeDocument/2006/relationships/image" Target="../media/image1898.png" /><Relationship Id="rId809" Type="http://schemas.openxmlformats.org/officeDocument/2006/relationships/image" Target="../media/image1899.png" /><Relationship Id="rId81" Type="http://schemas.openxmlformats.org/officeDocument/2006/relationships/image" Target="../media/image1171.png" /><Relationship Id="rId810" Type="http://schemas.openxmlformats.org/officeDocument/2006/relationships/image" Target="../media/image1900.png" /><Relationship Id="rId811" Type="http://schemas.openxmlformats.org/officeDocument/2006/relationships/image" Target="../media/image1901.png" /><Relationship Id="rId812" Type="http://schemas.openxmlformats.org/officeDocument/2006/relationships/image" Target="../media/image1902.png" /><Relationship Id="rId813" Type="http://schemas.openxmlformats.org/officeDocument/2006/relationships/image" Target="../media/image1903.png" /><Relationship Id="rId814" Type="http://schemas.openxmlformats.org/officeDocument/2006/relationships/image" Target="../media/image1904.png" /><Relationship Id="rId815" Type="http://schemas.openxmlformats.org/officeDocument/2006/relationships/image" Target="../media/image1905.png" /><Relationship Id="rId816" Type="http://schemas.openxmlformats.org/officeDocument/2006/relationships/image" Target="../media/image1906.png" /><Relationship Id="rId817" Type="http://schemas.openxmlformats.org/officeDocument/2006/relationships/image" Target="../media/image1907.png" /><Relationship Id="rId818" Type="http://schemas.openxmlformats.org/officeDocument/2006/relationships/image" Target="../media/image1908.png" /><Relationship Id="rId819" Type="http://schemas.openxmlformats.org/officeDocument/2006/relationships/image" Target="../media/image1909.png" /><Relationship Id="rId82" Type="http://schemas.openxmlformats.org/officeDocument/2006/relationships/image" Target="../media/image1172.png" /><Relationship Id="rId820" Type="http://schemas.openxmlformats.org/officeDocument/2006/relationships/image" Target="../media/image1910.png" /><Relationship Id="rId821" Type="http://schemas.openxmlformats.org/officeDocument/2006/relationships/image" Target="../media/image1911.png" /><Relationship Id="rId822" Type="http://schemas.openxmlformats.org/officeDocument/2006/relationships/image" Target="../media/image1912.png" /><Relationship Id="rId823" Type="http://schemas.openxmlformats.org/officeDocument/2006/relationships/image" Target="../media/image1913.png" /><Relationship Id="rId824" Type="http://schemas.openxmlformats.org/officeDocument/2006/relationships/image" Target="../media/image1914.png" /><Relationship Id="rId825" Type="http://schemas.openxmlformats.org/officeDocument/2006/relationships/image" Target="../media/image1915.png" /><Relationship Id="rId826" Type="http://schemas.openxmlformats.org/officeDocument/2006/relationships/image" Target="../media/image1916.png" /><Relationship Id="rId827" Type="http://schemas.openxmlformats.org/officeDocument/2006/relationships/image" Target="../media/image1917.png" /><Relationship Id="rId83" Type="http://schemas.openxmlformats.org/officeDocument/2006/relationships/image" Target="../media/image1173.png" /><Relationship Id="rId84" Type="http://schemas.openxmlformats.org/officeDocument/2006/relationships/image" Target="../media/image1174.png" /><Relationship Id="rId85" Type="http://schemas.openxmlformats.org/officeDocument/2006/relationships/image" Target="../media/image1175.png" /><Relationship Id="rId86" Type="http://schemas.openxmlformats.org/officeDocument/2006/relationships/image" Target="../media/image1176.png" /><Relationship Id="rId87" Type="http://schemas.openxmlformats.org/officeDocument/2006/relationships/image" Target="../media/image1177.png" /><Relationship Id="rId88" Type="http://schemas.openxmlformats.org/officeDocument/2006/relationships/image" Target="../media/image1178.png" /><Relationship Id="rId89" Type="http://schemas.openxmlformats.org/officeDocument/2006/relationships/image" Target="../media/image1179.png" /><Relationship Id="rId9" Type="http://schemas.openxmlformats.org/officeDocument/2006/relationships/image" Target="../media/image1099.png" /><Relationship Id="rId90" Type="http://schemas.openxmlformats.org/officeDocument/2006/relationships/image" Target="../media/image1180.png" /><Relationship Id="rId91" Type="http://schemas.openxmlformats.org/officeDocument/2006/relationships/image" Target="../media/image1181.png" /><Relationship Id="rId92" Type="http://schemas.openxmlformats.org/officeDocument/2006/relationships/image" Target="../media/image1182.png" /><Relationship Id="rId93" Type="http://schemas.openxmlformats.org/officeDocument/2006/relationships/image" Target="../media/image1183.png" /><Relationship Id="rId94" Type="http://schemas.openxmlformats.org/officeDocument/2006/relationships/image" Target="../media/image1184.png" /><Relationship Id="rId95" Type="http://schemas.openxmlformats.org/officeDocument/2006/relationships/image" Target="../media/image1185.png" /><Relationship Id="rId96" Type="http://schemas.openxmlformats.org/officeDocument/2006/relationships/image" Target="../media/image1186.png" /><Relationship Id="rId97" Type="http://schemas.openxmlformats.org/officeDocument/2006/relationships/image" Target="../media/image1187.png" /><Relationship Id="rId98" Type="http://schemas.openxmlformats.org/officeDocument/2006/relationships/image" Target="../media/image1188.png" /><Relationship Id="rId99" Type="http://schemas.openxmlformats.org/officeDocument/2006/relationships/image" Target="../media/image1189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926.png" /><Relationship Id="rId100" Type="http://schemas.openxmlformats.org/officeDocument/2006/relationships/image" Target="../media/image2016.png" /><Relationship Id="rId101" Type="http://schemas.openxmlformats.org/officeDocument/2006/relationships/image" Target="../media/image2017.png" /><Relationship Id="rId102" Type="http://schemas.openxmlformats.org/officeDocument/2006/relationships/image" Target="../media/image2018.png" /><Relationship Id="rId11" Type="http://schemas.openxmlformats.org/officeDocument/2006/relationships/image" Target="../media/image1927.png" /><Relationship Id="rId12" Type="http://schemas.openxmlformats.org/officeDocument/2006/relationships/image" Target="../media/image1928.png" /><Relationship Id="rId13" Type="http://schemas.openxmlformats.org/officeDocument/2006/relationships/image" Target="../media/image1929.png" /><Relationship Id="rId14" Type="http://schemas.openxmlformats.org/officeDocument/2006/relationships/image" Target="../media/image1930.png" /><Relationship Id="rId15" Type="http://schemas.openxmlformats.org/officeDocument/2006/relationships/image" Target="../media/image1931.png" /><Relationship Id="rId16" Type="http://schemas.openxmlformats.org/officeDocument/2006/relationships/image" Target="../media/image1932.png" /><Relationship Id="rId17" Type="http://schemas.openxmlformats.org/officeDocument/2006/relationships/image" Target="../media/image1933.png" /><Relationship Id="rId18" Type="http://schemas.openxmlformats.org/officeDocument/2006/relationships/image" Target="../media/image1934.png" /><Relationship Id="rId19" Type="http://schemas.openxmlformats.org/officeDocument/2006/relationships/image" Target="../media/image1935.png" /><Relationship Id="rId2" Type="http://schemas.openxmlformats.org/officeDocument/2006/relationships/image" Target="../media/image1918.png" /><Relationship Id="rId20" Type="http://schemas.openxmlformats.org/officeDocument/2006/relationships/image" Target="../media/image1936.png" /><Relationship Id="rId21" Type="http://schemas.openxmlformats.org/officeDocument/2006/relationships/image" Target="../media/image1937.png" /><Relationship Id="rId22" Type="http://schemas.openxmlformats.org/officeDocument/2006/relationships/image" Target="../media/image1938.png" /><Relationship Id="rId23" Type="http://schemas.openxmlformats.org/officeDocument/2006/relationships/image" Target="../media/image1939.png" /><Relationship Id="rId24" Type="http://schemas.openxmlformats.org/officeDocument/2006/relationships/image" Target="../media/image1940.png" /><Relationship Id="rId25" Type="http://schemas.openxmlformats.org/officeDocument/2006/relationships/image" Target="../media/image1941.png" /><Relationship Id="rId26" Type="http://schemas.openxmlformats.org/officeDocument/2006/relationships/image" Target="../media/image1942.png" /><Relationship Id="rId27" Type="http://schemas.openxmlformats.org/officeDocument/2006/relationships/image" Target="../media/image1943.png" /><Relationship Id="rId28" Type="http://schemas.openxmlformats.org/officeDocument/2006/relationships/image" Target="../media/image1944.png" /><Relationship Id="rId29" Type="http://schemas.openxmlformats.org/officeDocument/2006/relationships/image" Target="../media/image1945.png" /><Relationship Id="rId3" Type="http://schemas.openxmlformats.org/officeDocument/2006/relationships/image" Target="../media/image1919.png" /><Relationship Id="rId30" Type="http://schemas.openxmlformats.org/officeDocument/2006/relationships/image" Target="../media/image1946.png" /><Relationship Id="rId31" Type="http://schemas.openxmlformats.org/officeDocument/2006/relationships/image" Target="../media/image1947.png" /><Relationship Id="rId32" Type="http://schemas.openxmlformats.org/officeDocument/2006/relationships/image" Target="../media/image1948.png" /><Relationship Id="rId33" Type="http://schemas.openxmlformats.org/officeDocument/2006/relationships/image" Target="../media/image1949.png" /><Relationship Id="rId34" Type="http://schemas.openxmlformats.org/officeDocument/2006/relationships/image" Target="../media/image1950.png" /><Relationship Id="rId35" Type="http://schemas.openxmlformats.org/officeDocument/2006/relationships/image" Target="../media/image1951.png" /><Relationship Id="rId36" Type="http://schemas.openxmlformats.org/officeDocument/2006/relationships/image" Target="../media/image1952.png" /><Relationship Id="rId37" Type="http://schemas.openxmlformats.org/officeDocument/2006/relationships/image" Target="../media/image1953.png" /><Relationship Id="rId38" Type="http://schemas.openxmlformats.org/officeDocument/2006/relationships/image" Target="../media/image1954.png" /><Relationship Id="rId39" Type="http://schemas.openxmlformats.org/officeDocument/2006/relationships/image" Target="../media/image1955.png" /><Relationship Id="rId4" Type="http://schemas.openxmlformats.org/officeDocument/2006/relationships/image" Target="../media/image1920.png" /><Relationship Id="rId40" Type="http://schemas.openxmlformats.org/officeDocument/2006/relationships/image" Target="../media/image1956.png" /><Relationship Id="rId41" Type="http://schemas.openxmlformats.org/officeDocument/2006/relationships/image" Target="../media/image1957.png" /><Relationship Id="rId42" Type="http://schemas.openxmlformats.org/officeDocument/2006/relationships/image" Target="../media/image1958.png" /><Relationship Id="rId43" Type="http://schemas.openxmlformats.org/officeDocument/2006/relationships/image" Target="../media/image1959.png" /><Relationship Id="rId44" Type="http://schemas.openxmlformats.org/officeDocument/2006/relationships/image" Target="../media/image1960.png" /><Relationship Id="rId45" Type="http://schemas.openxmlformats.org/officeDocument/2006/relationships/image" Target="../media/image1961.png" /><Relationship Id="rId46" Type="http://schemas.openxmlformats.org/officeDocument/2006/relationships/image" Target="../media/image1962.png" /><Relationship Id="rId47" Type="http://schemas.openxmlformats.org/officeDocument/2006/relationships/image" Target="../media/image1963.png" /><Relationship Id="rId48" Type="http://schemas.openxmlformats.org/officeDocument/2006/relationships/image" Target="../media/image1964.png" /><Relationship Id="rId49" Type="http://schemas.openxmlformats.org/officeDocument/2006/relationships/image" Target="../media/image1965.png" /><Relationship Id="rId5" Type="http://schemas.openxmlformats.org/officeDocument/2006/relationships/image" Target="../media/image1921.png" /><Relationship Id="rId50" Type="http://schemas.openxmlformats.org/officeDocument/2006/relationships/image" Target="../media/image1966.png" /><Relationship Id="rId51" Type="http://schemas.openxmlformats.org/officeDocument/2006/relationships/image" Target="../media/image1967.png" /><Relationship Id="rId52" Type="http://schemas.openxmlformats.org/officeDocument/2006/relationships/image" Target="../media/image1968.png" /><Relationship Id="rId53" Type="http://schemas.openxmlformats.org/officeDocument/2006/relationships/image" Target="../media/image1969.png" /><Relationship Id="rId54" Type="http://schemas.openxmlformats.org/officeDocument/2006/relationships/image" Target="../media/image1970.png" /><Relationship Id="rId55" Type="http://schemas.openxmlformats.org/officeDocument/2006/relationships/image" Target="../media/image1971.png" /><Relationship Id="rId56" Type="http://schemas.openxmlformats.org/officeDocument/2006/relationships/image" Target="../media/image1972.png" /><Relationship Id="rId57" Type="http://schemas.openxmlformats.org/officeDocument/2006/relationships/image" Target="../media/image1973.png" /><Relationship Id="rId58" Type="http://schemas.openxmlformats.org/officeDocument/2006/relationships/image" Target="../media/image1974.png" /><Relationship Id="rId59" Type="http://schemas.openxmlformats.org/officeDocument/2006/relationships/image" Target="../media/image1975.png" /><Relationship Id="rId6" Type="http://schemas.openxmlformats.org/officeDocument/2006/relationships/image" Target="../media/image1922.png" /><Relationship Id="rId60" Type="http://schemas.openxmlformats.org/officeDocument/2006/relationships/image" Target="../media/image1976.png" /><Relationship Id="rId61" Type="http://schemas.openxmlformats.org/officeDocument/2006/relationships/image" Target="../media/image1977.png" /><Relationship Id="rId62" Type="http://schemas.openxmlformats.org/officeDocument/2006/relationships/image" Target="../media/image1978.png" /><Relationship Id="rId63" Type="http://schemas.openxmlformats.org/officeDocument/2006/relationships/image" Target="../media/image1979.png" /><Relationship Id="rId64" Type="http://schemas.openxmlformats.org/officeDocument/2006/relationships/image" Target="../media/image1980.png" /><Relationship Id="rId65" Type="http://schemas.openxmlformats.org/officeDocument/2006/relationships/image" Target="../media/image1981.png" /><Relationship Id="rId66" Type="http://schemas.openxmlformats.org/officeDocument/2006/relationships/image" Target="../media/image1982.png" /><Relationship Id="rId67" Type="http://schemas.openxmlformats.org/officeDocument/2006/relationships/image" Target="../media/image1983.png" /><Relationship Id="rId68" Type="http://schemas.openxmlformats.org/officeDocument/2006/relationships/image" Target="../media/image1984.png" /><Relationship Id="rId69" Type="http://schemas.openxmlformats.org/officeDocument/2006/relationships/image" Target="../media/image1985.png" /><Relationship Id="rId7" Type="http://schemas.openxmlformats.org/officeDocument/2006/relationships/image" Target="../media/image1923.png" /><Relationship Id="rId70" Type="http://schemas.openxmlformats.org/officeDocument/2006/relationships/image" Target="../media/image1986.png" /><Relationship Id="rId71" Type="http://schemas.openxmlformats.org/officeDocument/2006/relationships/image" Target="../media/image1987.png" /><Relationship Id="rId72" Type="http://schemas.openxmlformats.org/officeDocument/2006/relationships/image" Target="../media/image1988.png" /><Relationship Id="rId73" Type="http://schemas.openxmlformats.org/officeDocument/2006/relationships/image" Target="../media/image1989.png" /><Relationship Id="rId74" Type="http://schemas.openxmlformats.org/officeDocument/2006/relationships/image" Target="../media/image1990.png" /><Relationship Id="rId75" Type="http://schemas.openxmlformats.org/officeDocument/2006/relationships/image" Target="../media/image1991.png" /><Relationship Id="rId76" Type="http://schemas.openxmlformats.org/officeDocument/2006/relationships/image" Target="../media/image1992.png" /><Relationship Id="rId77" Type="http://schemas.openxmlformats.org/officeDocument/2006/relationships/image" Target="../media/image1993.png" /><Relationship Id="rId78" Type="http://schemas.openxmlformats.org/officeDocument/2006/relationships/image" Target="../media/image1994.png" /><Relationship Id="rId79" Type="http://schemas.openxmlformats.org/officeDocument/2006/relationships/image" Target="../media/image1995.png" /><Relationship Id="rId8" Type="http://schemas.openxmlformats.org/officeDocument/2006/relationships/image" Target="../media/image1924.png" /><Relationship Id="rId80" Type="http://schemas.openxmlformats.org/officeDocument/2006/relationships/image" Target="../media/image1996.png" /><Relationship Id="rId81" Type="http://schemas.openxmlformats.org/officeDocument/2006/relationships/image" Target="../media/image1997.png" /><Relationship Id="rId82" Type="http://schemas.openxmlformats.org/officeDocument/2006/relationships/image" Target="../media/image1998.png" /><Relationship Id="rId83" Type="http://schemas.openxmlformats.org/officeDocument/2006/relationships/image" Target="../media/image1999.png" /><Relationship Id="rId84" Type="http://schemas.openxmlformats.org/officeDocument/2006/relationships/image" Target="../media/image2000.png" /><Relationship Id="rId85" Type="http://schemas.openxmlformats.org/officeDocument/2006/relationships/image" Target="../media/image2001.png" /><Relationship Id="rId86" Type="http://schemas.openxmlformats.org/officeDocument/2006/relationships/image" Target="../media/image2002.png" /><Relationship Id="rId87" Type="http://schemas.openxmlformats.org/officeDocument/2006/relationships/image" Target="../media/image2003.png" /><Relationship Id="rId88" Type="http://schemas.openxmlformats.org/officeDocument/2006/relationships/image" Target="../media/image2004.png" /><Relationship Id="rId89" Type="http://schemas.openxmlformats.org/officeDocument/2006/relationships/image" Target="../media/image2005.png" /><Relationship Id="rId9" Type="http://schemas.openxmlformats.org/officeDocument/2006/relationships/image" Target="../media/image1925.png" /><Relationship Id="rId90" Type="http://schemas.openxmlformats.org/officeDocument/2006/relationships/image" Target="../media/image2006.png" /><Relationship Id="rId91" Type="http://schemas.openxmlformats.org/officeDocument/2006/relationships/image" Target="../media/image2007.png" /><Relationship Id="rId92" Type="http://schemas.openxmlformats.org/officeDocument/2006/relationships/image" Target="../media/image2008.png" /><Relationship Id="rId93" Type="http://schemas.openxmlformats.org/officeDocument/2006/relationships/image" Target="../media/image2009.png" /><Relationship Id="rId94" Type="http://schemas.openxmlformats.org/officeDocument/2006/relationships/image" Target="../media/image2010.png" /><Relationship Id="rId95" Type="http://schemas.openxmlformats.org/officeDocument/2006/relationships/image" Target="../media/image2011.png" /><Relationship Id="rId96" Type="http://schemas.openxmlformats.org/officeDocument/2006/relationships/image" Target="../media/image2012.png" /><Relationship Id="rId97" Type="http://schemas.openxmlformats.org/officeDocument/2006/relationships/image" Target="../media/image2013.png" /><Relationship Id="rId98" Type="http://schemas.openxmlformats.org/officeDocument/2006/relationships/image" Target="../media/image2014.png" /><Relationship Id="rId99" Type="http://schemas.openxmlformats.org/officeDocument/2006/relationships/image" Target="../media/image2015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image" Target="../media/image13.png" /><Relationship Id="rId12" Type="http://schemas.openxmlformats.org/officeDocument/2006/relationships/image" Target="../media/image14.png" /><Relationship Id="rId13" Type="http://schemas.openxmlformats.org/officeDocument/2006/relationships/image" Target="../media/image15.png" /><Relationship Id="rId14" Type="http://schemas.openxmlformats.org/officeDocument/2006/relationships/image" Target="../media/image16.png" /><Relationship Id="rId15" Type="http://schemas.openxmlformats.org/officeDocument/2006/relationships/image" Target="../media/image17.png" /><Relationship Id="rId16" Type="http://schemas.openxmlformats.org/officeDocument/2006/relationships/image" Target="../media/image18.png" /><Relationship Id="rId17" Type="http://schemas.openxmlformats.org/officeDocument/2006/relationships/image" Target="../media/image19.png" /><Relationship Id="rId18" Type="http://schemas.openxmlformats.org/officeDocument/2006/relationships/image" Target="../media/image20.png" /><Relationship Id="rId19" Type="http://schemas.openxmlformats.org/officeDocument/2006/relationships/image" Target="../media/image21.png" /><Relationship Id="rId2" Type="http://schemas.openxmlformats.org/officeDocument/2006/relationships/image" Target="../media/image4.png" /><Relationship Id="rId20" Type="http://schemas.openxmlformats.org/officeDocument/2006/relationships/image" Target="../media/image22.png" /><Relationship Id="rId21" Type="http://schemas.openxmlformats.org/officeDocument/2006/relationships/image" Target="../media/image23.png" /><Relationship Id="rId22" Type="http://schemas.openxmlformats.org/officeDocument/2006/relationships/image" Target="../media/image24.png" /><Relationship Id="rId23" Type="http://schemas.openxmlformats.org/officeDocument/2006/relationships/image" Target="../media/image25.png" /><Relationship Id="rId24" Type="http://schemas.openxmlformats.org/officeDocument/2006/relationships/image" Target="../media/image26.png" /><Relationship Id="rId25" Type="http://schemas.openxmlformats.org/officeDocument/2006/relationships/image" Target="../media/image27.png" /><Relationship Id="rId26" Type="http://schemas.openxmlformats.org/officeDocument/2006/relationships/image" Target="../media/image28.png" /><Relationship Id="rId27" Type="http://schemas.openxmlformats.org/officeDocument/2006/relationships/image" Target="../media/image29.png" /><Relationship Id="rId28" Type="http://schemas.openxmlformats.org/officeDocument/2006/relationships/image" Target="../media/image30.png" /><Relationship Id="rId29" Type="http://schemas.openxmlformats.org/officeDocument/2006/relationships/image" Target="../media/image31.png" /><Relationship Id="rId3" Type="http://schemas.openxmlformats.org/officeDocument/2006/relationships/image" Target="../media/image5.png" /><Relationship Id="rId30" Type="http://schemas.openxmlformats.org/officeDocument/2006/relationships/image" Target="../media/image32.png" /><Relationship Id="rId31" Type="http://schemas.openxmlformats.org/officeDocument/2006/relationships/image" Target="../media/image33.png" /><Relationship Id="rId32" Type="http://schemas.openxmlformats.org/officeDocument/2006/relationships/image" Target="../media/image34.png" /><Relationship Id="rId33" Type="http://schemas.openxmlformats.org/officeDocument/2006/relationships/image" Target="../media/image35.png" /><Relationship Id="rId34" Type="http://schemas.openxmlformats.org/officeDocument/2006/relationships/image" Target="../media/image36.png" /><Relationship Id="rId35" Type="http://schemas.openxmlformats.org/officeDocument/2006/relationships/image" Target="../media/image37.png" /><Relationship Id="rId36" Type="http://schemas.openxmlformats.org/officeDocument/2006/relationships/image" Target="../media/image38.png" /><Relationship Id="rId37" Type="http://schemas.openxmlformats.org/officeDocument/2006/relationships/image" Target="../media/image39.png" /><Relationship Id="rId38" Type="http://schemas.openxmlformats.org/officeDocument/2006/relationships/image" Target="../media/image40.png" /><Relationship Id="rId39" Type="http://schemas.openxmlformats.org/officeDocument/2006/relationships/image" Target="../media/image41.png" /><Relationship Id="rId4" Type="http://schemas.openxmlformats.org/officeDocument/2006/relationships/image" Target="../media/image6.png" /><Relationship Id="rId40" Type="http://schemas.openxmlformats.org/officeDocument/2006/relationships/image" Target="../media/image42.png" /><Relationship Id="rId41" Type="http://schemas.openxmlformats.org/officeDocument/2006/relationships/image" Target="../media/image43.png" /><Relationship Id="rId42" Type="http://schemas.openxmlformats.org/officeDocument/2006/relationships/image" Target="../media/image44.png" /><Relationship Id="rId43" Type="http://schemas.openxmlformats.org/officeDocument/2006/relationships/image" Target="../media/image45.png" /><Relationship Id="rId44" Type="http://schemas.openxmlformats.org/officeDocument/2006/relationships/image" Target="../media/image46.png" /><Relationship Id="rId45" Type="http://schemas.openxmlformats.org/officeDocument/2006/relationships/image" Target="../media/image47.png" /><Relationship Id="rId46" Type="http://schemas.openxmlformats.org/officeDocument/2006/relationships/image" Target="../media/image48.png" /><Relationship Id="rId47" Type="http://schemas.openxmlformats.org/officeDocument/2006/relationships/image" Target="../media/image49.png" /><Relationship Id="rId48" Type="http://schemas.openxmlformats.org/officeDocument/2006/relationships/image" Target="../media/image50.png" /><Relationship Id="rId49" Type="http://schemas.openxmlformats.org/officeDocument/2006/relationships/image" Target="../media/image51.png" /><Relationship Id="rId5" Type="http://schemas.openxmlformats.org/officeDocument/2006/relationships/image" Target="../media/image7.png" /><Relationship Id="rId50" Type="http://schemas.openxmlformats.org/officeDocument/2006/relationships/image" Target="../media/image52.png" /><Relationship Id="rId51" Type="http://schemas.openxmlformats.org/officeDocument/2006/relationships/image" Target="../media/image53.png" /><Relationship Id="rId52" Type="http://schemas.openxmlformats.org/officeDocument/2006/relationships/image" Target="../media/image54.png" /><Relationship Id="rId53" Type="http://schemas.openxmlformats.org/officeDocument/2006/relationships/image" Target="../media/image55.png" /><Relationship Id="rId54" Type="http://schemas.openxmlformats.org/officeDocument/2006/relationships/image" Target="../media/image56.png" /><Relationship Id="rId55" Type="http://schemas.openxmlformats.org/officeDocument/2006/relationships/image" Target="../media/image57.png" /><Relationship Id="rId56" Type="http://schemas.openxmlformats.org/officeDocument/2006/relationships/image" Target="../media/image58.png" /><Relationship Id="rId57" Type="http://schemas.openxmlformats.org/officeDocument/2006/relationships/image" Target="../media/image59.png" /><Relationship Id="rId58" Type="http://schemas.openxmlformats.org/officeDocument/2006/relationships/image" Target="../media/image60.png" /><Relationship Id="rId59" Type="http://schemas.openxmlformats.org/officeDocument/2006/relationships/image" Target="../media/image61.png" /><Relationship Id="rId6" Type="http://schemas.openxmlformats.org/officeDocument/2006/relationships/image" Target="../media/image8.png" /><Relationship Id="rId60" Type="http://schemas.openxmlformats.org/officeDocument/2006/relationships/image" Target="../media/image62.png" /><Relationship Id="rId61" Type="http://schemas.openxmlformats.org/officeDocument/2006/relationships/image" Target="../media/image63.png" /><Relationship Id="rId62" Type="http://schemas.openxmlformats.org/officeDocument/2006/relationships/image" Target="../media/image64.png" /><Relationship Id="rId63" Type="http://schemas.openxmlformats.org/officeDocument/2006/relationships/image" Target="../media/image65.png" /><Relationship Id="rId64" Type="http://schemas.openxmlformats.org/officeDocument/2006/relationships/image" Target="../media/image66.png" /><Relationship Id="rId65" Type="http://schemas.openxmlformats.org/officeDocument/2006/relationships/image" Target="../media/image67.png" /><Relationship Id="rId66" Type="http://schemas.openxmlformats.org/officeDocument/2006/relationships/image" Target="../media/image68.png" /><Relationship Id="rId67" Type="http://schemas.openxmlformats.org/officeDocument/2006/relationships/image" Target="../media/image69.png" /><Relationship Id="rId68" Type="http://schemas.openxmlformats.org/officeDocument/2006/relationships/image" Target="../media/image70.png" /><Relationship Id="rId69" Type="http://schemas.openxmlformats.org/officeDocument/2006/relationships/image" Target="../media/image71.png" /><Relationship Id="rId7" Type="http://schemas.openxmlformats.org/officeDocument/2006/relationships/image" Target="../media/image9.png" /><Relationship Id="rId70" Type="http://schemas.openxmlformats.org/officeDocument/2006/relationships/image" Target="../media/image72.png" /><Relationship Id="rId71" Type="http://schemas.openxmlformats.org/officeDocument/2006/relationships/image" Target="../media/image73.png" /><Relationship Id="rId72" Type="http://schemas.openxmlformats.org/officeDocument/2006/relationships/image" Target="../media/image74.png" /><Relationship Id="rId73" Type="http://schemas.openxmlformats.org/officeDocument/2006/relationships/image" Target="../media/image75.png" /><Relationship Id="rId8" Type="http://schemas.openxmlformats.org/officeDocument/2006/relationships/image" Target="../media/image10.png" /><Relationship Id="rId9" Type="http://schemas.openxmlformats.org/officeDocument/2006/relationships/image" Target="../media/image11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4.png" /><Relationship Id="rId11" Type="http://schemas.openxmlformats.org/officeDocument/2006/relationships/image" Target="../media/image85.png" /><Relationship Id="rId12" Type="http://schemas.openxmlformats.org/officeDocument/2006/relationships/image" Target="../media/image86.png" /><Relationship Id="rId13" Type="http://schemas.openxmlformats.org/officeDocument/2006/relationships/image" Target="../media/image87.png" /><Relationship Id="rId14" Type="http://schemas.openxmlformats.org/officeDocument/2006/relationships/image" Target="../media/image88.png" /><Relationship Id="rId15" Type="http://schemas.openxmlformats.org/officeDocument/2006/relationships/image" Target="../media/image89.png" /><Relationship Id="rId16" Type="http://schemas.openxmlformats.org/officeDocument/2006/relationships/image" Target="../media/image90.png" /><Relationship Id="rId17" Type="http://schemas.openxmlformats.org/officeDocument/2006/relationships/image" Target="../media/image91.png" /><Relationship Id="rId18" Type="http://schemas.openxmlformats.org/officeDocument/2006/relationships/image" Target="../media/image92.png" /><Relationship Id="rId19" Type="http://schemas.openxmlformats.org/officeDocument/2006/relationships/image" Target="../media/image93.png" /><Relationship Id="rId2" Type="http://schemas.openxmlformats.org/officeDocument/2006/relationships/image" Target="../media/image76.png" /><Relationship Id="rId20" Type="http://schemas.openxmlformats.org/officeDocument/2006/relationships/image" Target="../media/image94.png" /><Relationship Id="rId21" Type="http://schemas.openxmlformats.org/officeDocument/2006/relationships/image" Target="../media/image95.png" /><Relationship Id="rId22" Type="http://schemas.openxmlformats.org/officeDocument/2006/relationships/image" Target="../media/image96.png" /><Relationship Id="rId23" Type="http://schemas.openxmlformats.org/officeDocument/2006/relationships/image" Target="../media/image97.png" /><Relationship Id="rId24" Type="http://schemas.openxmlformats.org/officeDocument/2006/relationships/image" Target="../media/image98.png" /><Relationship Id="rId25" Type="http://schemas.openxmlformats.org/officeDocument/2006/relationships/image" Target="../media/image99.png" /><Relationship Id="rId26" Type="http://schemas.openxmlformats.org/officeDocument/2006/relationships/image" Target="../media/image100.png" /><Relationship Id="rId27" Type="http://schemas.openxmlformats.org/officeDocument/2006/relationships/image" Target="../media/image101.png" /><Relationship Id="rId28" Type="http://schemas.openxmlformats.org/officeDocument/2006/relationships/image" Target="../media/image102.png" /><Relationship Id="rId29" Type="http://schemas.openxmlformats.org/officeDocument/2006/relationships/image" Target="../media/image103.png" /><Relationship Id="rId3" Type="http://schemas.openxmlformats.org/officeDocument/2006/relationships/image" Target="../media/image77.png" /><Relationship Id="rId30" Type="http://schemas.openxmlformats.org/officeDocument/2006/relationships/image" Target="../media/image104.png" /><Relationship Id="rId31" Type="http://schemas.openxmlformats.org/officeDocument/2006/relationships/image" Target="../media/image105.png" /><Relationship Id="rId32" Type="http://schemas.openxmlformats.org/officeDocument/2006/relationships/image" Target="../media/image106.png" /><Relationship Id="rId33" Type="http://schemas.openxmlformats.org/officeDocument/2006/relationships/image" Target="../media/image107.png" /><Relationship Id="rId34" Type="http://schemas.openxmlformats.org/officeDocument/2006/relationships/image" Target="../media/image108.png" /><Relationship Id="rId35" Type="http://schemas.openxmlformats.org/officeDocument/2006/relationships/image" Target="../media/image109.png" /><Relationship Id="rId36" Type="http://schemas.openxmlformats.org/officeDocument/2006/relationships/image" Target="../media/image110.png" /><Relationship Id="rId37" Type="http://schemas.openxmlformats.org/officeDocument/2006/relationships/image" Target="../media/image111.png" /><Relationship Id="rId38" Type="http://schemas.openxmlformats.org/officeDocument/2006/relationships/image" Target="../media/image112.png" /><Relationship Id="rId39" Type="http://schemas.openxmlformats.org/officeDocument/2006/relationships/image" Target="../media/image113.png" /><Relationship Id="rId4" Type="http://schemas.openxmlformats.org/officeDocument/2006/relationships/image" Target="../media/image78.png" /><Relationship Id="rId40" Type="http://schemas.openxmlformats.org/officeDocument/2006/relationships/image" Target="../media/image114.png" /><Relationship Id="rId41" Type="http://schemas.openxmlformats.org/officeDocument/2006/relationships/image" Target="../media/image115.png" /><Relationship Id="rId42" Type="http://schemas.openxmlformats.org/officeDocument/2006/relationships/image" Target="../media/image116.png" /><Relationship Id="rId43" Type="http://schemas.openxmlformats.org/officeDocument/2006/relationships/image" Target="../media/image117.png" /><Relationship Id="rId44" Type="http://schemas.openxmlformats.org/officeDocument/2006/relationships/image" Target="../media/image118.png" /><Relationship Id="rId45" Type="http://schemas.openxmlformats.org/officeDocument/2006/relationships/image" Target="../media/image119.png" /><Relationship Id="rId46" Type="http://schemas.openxmlformats.org/officeDocument/2006/relationships/image" Target="../media/image120.png" /><Relationship Id="rId47" Type="http://schemas.openxmlformats.org/officeDocument/2006/relationships/image" Target="../media/image121.png" /><Relationship Id="rId48" Type="http://schemas.openxmlformats.org/officeDocument/2006/relationships/image" Target="../media/image122.png" /><Relationship Id="rId49" Type="http://schemas.openxmlformats.org/officeDocument/2006/relationships/image" Target="../media/image123.png" /><Relationship Id="rId5" Type="http://schemas.openxmlformats.org/officeDocument/2006/relationships/image" Target="../media/image79.png" /><Relationship Id="rId50" Type="http://schemas.openxmlformats.org/officeDocument/2006/relationships/image" Target="../media/image124.png" /><Relationship Id="rId51" Type="http://schemas.openxmlformats.org/officeDocument/2006/relationships/image" Target="../media/image125.png" /><Relationship Id="rId52" Type="http://schemas.openxmlformats.org/officeDocument/2006/relationships/image" Target="../media/image126.png" /><Relationship Id="rId53" Type="http://schemas.openxmlformats.org/officeDocument/2006/relationships/image" Target="../media/image127.png" /><Relationship Id="rId54" Type="http://schemas.openxmlformats.org/officeDocument/2006/relationships/image" Target="../media/image128.png" /><Relationship Id="rId55" Type="http://schemas.openxmlformats.org/officeDocument/2006/relationships/image" Target="../media/image129.png" /><Relationship Id="rId56" Type="http://schemas.openxmlformats.org/officeDocument/2006/relationships/image" Target="../media/image130.png" /><Relationship Id="rId57" Type="http://schemas.openxmlformats.org/officeDocument/2006/relationships/image" Target="../media/image131.png" /><Relationship Id="rId58" Type="http://schemas.openxmlformats.org/officeDocument/2006/relationships/image" Target="../media/image132.png" /><Relationship Id="rId59" Type="http://schemas.openxmlformats.org/officeDocument/2006/relationships/image" Target="../media/image133.png" /><Relationship Id="rId6" Type="http://schemas.openxmlformats.org/officeDocument/2006/relationships/image" Target="../media/image80.png" /><Relationship Id="rId7" Type="http://schemas.openxmlformats.org/officeDocument/2006/relationships/image" Target="../media/image81.png" /><Relationship Id="rId8" Type="http://schemas.openxmlformats.org/officeDocument/2006/relationships/image" Target="../media/image82.png" /><Relationship Id="rId9" Type="http://schemas.openxmlformats.org/officeDocument/2006/relationships/image" Target="../media/image83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4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5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44.png" /><Relationship Id="rId11" Type="http://schemas.openxmlformats.org/officeDocument/2006/relationships/image" Target="../media/image145.png" /><Relationship Id="rId12" Type="http://schemas.openxmlformats.org/officeDocument/2006/relationships/image" Target="../media/image146.png" /><Relationship Id="rId13" Type="http://schemas.openxmlformats.org/officeDocument/2006/relationships/image" Target="../media/image147.png" /><Relationship Id="rId14" Type="http://schemas.openxmlformats.org/officeDocument/2006/relationships/image" Target="../media/image148.png" /><Relationship Id="rId15" Type="http://schemas.openxmlformats.org/officeDocument/2006/relationships/image" Target="../media/image149.png" /><Relationship Id="rId16" Type="http://schemas.openxmlformats.org/officeDocument/2006/relationships/image" Target="../media/image150.png" /><Relationship Id="rId17" Type="http://schemas.openxmlformats.org/officeDocument/2006/relationships/image" Target="../media/image151.png" /><Relationship Id="rId18" Type="http://schemas.openxmlformats.org/officeDocument/2006/relationships/image" Target="../media/image152.png" /><Relationship Id="rId19" Type="http://schemas.openxmlformats.org/officeDocument/2006/relationships/image" Target="../media/image153.png" /><Relationship Id="rId2" Type="http://schemas.openxmlformats.org/officeDocument/2006/relationships/image" Target="../media/image136.png" /><Relationship Id="rId20" Type="http://schemas.openxmlformats.org/officeDocument/2006/relationships/image" Target="../media/image154.png" /><Relationship Id="rId21" Type="http://schemas.openxmlformats.org/officeDocument/2006/relationships/image" Target="../media/image155.png" /><Relationship Id="rId22" Type="http://schemas.openxmlformats.org/officeDocument/2006/relationships/image" Target="../media/image156.png" /><Relationship Id="rId23" Type="http://schemas.openxmlformats.org/officeDocument/2006/relationships/image" Target="../media/image157.png" /><Relationship Id="rId24" Type="http://schemas.openxmlformats.org/officeDocument/2006/relationships/image" Target="../media/image158.png" /><Relationship Id="rId25" Type="http://schemas.openxmlformats.org/officeDocument/2006/relationships/image" Target="../media/image159.png" /><Relationship Id="rId26" Type="http://schemas.openxmlformats.org/officeDocument/2006/relationships/image" Target="../media/image160.png" /><Relationship Id="rId27" Type="http://schemas.openxmlformats.org/officeDocument/2006/relationships/image" Target="../media/image161.png" /><Relationship Id="rId28" Type="http://schemas.openxmlformats.org/officeDocument/2006/relationships/image" Target="../media/image162.png" /><Relationship Id="rId29" Type="http://schemas.openxmlformats.org/officeDocument/2006/relationships/image" Target="../media/image163.png" /><Relationship Id="rId3" Type="http://schemas.openxmlformats.org/officeDocument/2006/relationships/image" Target="../media/image137.png" /><Relationship Id="rId30" Type="http://schemas.openxmlformats.org/officeDocument/2006/relationships/image" Target="../media/image164.png" /><Relationship Id="rId31" Type="http://schemas.openxmlformats.org/officeDocument/2006/relationships/image" Target="../media/image165.png" /><Relationship Id="rId32" Type="http://schemas.openxmlformats.org/officeDocument/2006/relationships/image" Target="../media/image166.png" /><Relationship Id="rId33" Type="http://schemas.openxmlformats.org/officeDocument/2006/relationships/image" Target="../media/image167.png" /><Relationship Id="rId34" Type="http://schemas.openxmlformats.org/officeDocument/2006/relationships/image" Target="../media/image168.png" /><Relationship Id="rId35" Type="http://schemas.openxmlformats.org/officeDocument/2006/relationships/image" Target="../media/image169.png" /><Relationship Id="rId36" Type="http://schemas.openxmlformats.org/officeDocument/2006/relationships/image" Target="../media/image170.png" /><Relationship Id="rId37" Type="http://schemas.openxmlformats.org/officeDocument/2006/relationships/image" Target="../media/image171.png" /><Relationship Id="rId38" Type="http://schemas.openxmlformats.org/officeDocument/2006/relationships/image" Target="../media/image172.png" /><Relationship Id="rId39" Type="http://schemas.openxmlformats.org/officeDocument/2006/relationships/image" Target="../media/image173.png" /><Relationship Id="rId4" Type="http://schemas.openxmlformats.org/officeDocument/2006/relationships/image" Target="../media/image138.png" /><Relationship Id="rId40" Type="http://schemas.openxmlformats.org/officeDocument/2006/relationships/image" Target="../media/image174.png" /><Relationship Id="rId41" Type="http://schemas.openxmlformats.org/officeDocument/2006/relationships/image" Target="../media/image175.png" /><Relationship Id="rId42" Type="http://schemas.openxmlformats.org/officeDocument/2006/relationships/image" Target="../media/image176.png" /><Relationship Id="rId43" Type="http://schemas.openxmlformats.org/officeDocument/2006/relationships/image" Target="../media/image177.png" /><Relationship Id="rId44" Type="http://schemas.openxmlformats.org/officeDocument/2006/relationships/image" Target="../media/image178.png" /><Relationship Id="rId45" Type="http://schemas.openxmlformats.org/officeDocument/2006/relationships/image" Target="../media/image179.png" /><Relationship Id="rId46" Type="http://schemas.openxmlformats.org/officeDocument/2006/relationships/image" Target="../media/image180.png" /><Relationship Id="rId47" Type="http://schemas.openxmlformats.org/officeDocument/2006/relationships/image" Target="../media/image181.png" /><Relationship Id="rId48" Type="http://schemas.openxmlformats.org/officeDocument/2006/relationships/image" Target="../media/image182.png" /><Relationship Id="rId49" Type="http://schemas.openxmlformats.org/officeDocument/2006/relationships/image" Target="../media/image183.png" /><Relationship Id="rId5" Type="http://schemas.openxmlformats.org/officeDocument/2006/relationships/image" Target="../media/image139.png" /><Relationship Id="rId50" Type="http://schemas.openxmlformats.org/officeDocument/2006/relationships/image" Target="../media/image184.png" /><Relationship Id="rId51" Type="http://schemas.openxmlformats.org/officeDocument/2006/relationships/image" Target="../media/image185.png" /><Relationship Id="rId52" Type="http://schemas.openxmlformats.org/officeDocument/2006/relationships/image" Target="../media/image186.png" /><Relationship Id="rId53" Type="http://schemas.openxmlformats.org/officeDocument/2006/relationships/image" Target="../media/image187.png" /><Relationship Id="rId6" Type="http://schemas.openxmlformats.org/officeDocument/2006/relationships/image" Target="../media/image140.png" /><Relationship Id="rId7" Type="http://schemas.openxmlformats.org/officeDocument/2006/relationships/image" Target="../media/image141.png" /><Relationship Id="rId8" Type="http://schemas.openxmlformats.org/officeDocument/2006/relationships/image" Target="../media/image142.png" /><Relationship Id="rId9" Type="http://schemas.openxmlformats.org/officeDocument/2006/relationships/image" Target="../media/image143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96.png" /><Relationship Id="rId100" Type="http://schemas.openxmlformats.org/officeDocument/2006/relationships/image" Target="../media/image286.png" /><Relationship Id="rId101" Type="http://schemas.openxmlformats.org/officeDocument/2006/relationships/image" Target="../media/image287.png" /><Relationship Id="rId102" Type="http://schemas.openxmlformats.org/officeDocument/2006/relationships/image" Target="../media/image288.png" /><Relationship Id="rId103" Type="http://schemas.openxmlformats.org/officeDocument/2006/relationships/image" Target="../media/image289.png" /><Relationship Id="rId104" Type="http://schemas.openxmlformats.org/officeDocument/2006/relationships/image" Target="../media/image290.png" /><Relationship Id="rId105" Type="http://schemas.openxmlformats.org/officeDocument/2006/relationships/image" Target="../media/image291.png" /><Relationship Id="rId106" Type="http://schemas.openxmlformats.org/officeDocument/2006/relationships/image" Target="../media/image292.png" /><Relationship Id="rId107" Type="http://schemas.openxmlformats.org/officeDocument/2006/relationships/image" Target="../media/image293.png" /><Relationship Id="rId108" Type="http://schemas.openxmlformats.org/officeDocument/2006/relationships/image" Target="../media/image294.png" /><Relationship Id="rId109" Type="http://schemas.openxmlformats.org/officeDocument/2006/relationships/image" Target="../media/image295.png" /><Relationship Id="rId11" Type="http://schemas.openxmlformats.org/officeDocument/2006/relationships/image" Target="../media/image197.png" /><Relationship Id="rId110" Type="http://schemas.openxmlformats.org/officeDocument/2006/relationships/image" Target="../media/image296.png" /><Relationship Id="rId111" Type="http://schemas.openxmlformats.org/officeDocument/2006/relationships/image" Target="../media/image297.png" /><Relationship Id="rId112" Type="http://schemas.openxmlformats.org/officeDocument/2006/relationships/image" Target="../media/image298.png" /><Relationship Id="rId113" Type="http://schemas.openxmlformats.org/officeDocument/2006/relationships/image" Target="../media/image299.png" /><Relationship Id="rId114" Type="http://schemas.openxmlformats.org/officeDocument/2006/relationships/image" Target="../media/image300.png" /><Relationship Id="rId115" Type="http://schemas.openxmlformats.org/officeDocument/2006/relationships/image" Target="../media/image301.png" /><Relationship Id="rId116" Type="http://schemas.openxmlformats.org/officeDocument/2006/relationships/image" Target="../media/image302.png" /><Relationship Id="rId117" Type="http://schemas.openxmlformats.org/officeDocument/2006/relationships/image" Target="../media/image303.png" /><Relationship Id="rId118" Type="http://schemas.openxmlformats.org/officeDocument/2006/relationships/image" Target="../media/image304.png" /><Relationship Id="rId119" Type="http://schemas.openxmlformats.org/officeDocument/2006/relationships/image" Target="../media/image305.png" /><Relationship Id="rId12" Type="http://schemas.openxmlformats.org/officeDocument/2006/relationships/image" Target="../media/image198.png" /><Relationship Id="rId120" Type="http://schemas.openxmlformats.org/officeDocument/2006/relationships/image" Target="../media/image306.png" /><Relationship Id="rId121" Type="http://schemas.openxmlformats.org/officeDocument/2006/relationships/image" Target="../media/image307.png" /><Relationship Id="rId122" Type="http://schemas.openxmlformats.org/officeDocument/2006/relationships/image" Target="../media/image308.png" /><Relationship Id="rId123" Type="http://schemas.openxmlformats.org/officeDocument/2006/relationships/image" Target="../media/image309.png" /><Relationship Id="rId124" Type="http://schemas.openxmlformats.org/officeDocument/2006/relationships/image" Target="../media/image310.png" /><Relationship Id="rId125" Type="http://schemas.openxmlformats.org/officeDocument/2006/relationships/image" Target="../media/image311.png" /><Relationship Id="rId126" Type="http://schemas.openxmlformats.org/officeDocument/2006/relationships/image" Target="../media/image312.png" /><Relationship Id="rId127" Type="http://schemas.openxmlformats.org/officeDocument/2006/relationships/image" Target="../media/image313.png" /><Relationship Id="rId13" Type="http://schemas.openxmlformats.org/officeDocument/2006/relationships/image" Target="../media/image199.png" /><Relationship Id="rId14" Type="http://schemas.openxmlformats.org/officeDocument/2006/relationships/image" Target="../media/image200.png" /><Relationship Id="rId15" Type="http://schemas.openxmlformats.org/officeDocument/2006/relationships/image" Target="../media/image201.png" /><Relationship Id="rId16" Type="http://schemas.openxmlformats.org/officeDocument/2006/relationships/image" Target="../media/image202.png" /><Relationship Id="rId17" Type="http://schemas.openxmlformats.org/officeDocument/2006/relationships/image" Target="../media/image203.png" /><Relationship Id="rId18" Type="http://schemas.openxmlformats.org/officeDocument/2006/relationships/image" Target="../media/image204.png" /><Relationship Id="rId19" Type="http://schemas.openxmlformats.org/officeDocument/2006/relationships/image" Target="../media/image205.png" /><Relationship Id="rId2" Type="http://schemas.openxmlformats.org/officeDocument/2006/relationships/image" Target="../media/image188.png" /><Relationship Id="rId20" Type="http://schemas.openxmlformats.org/officeDocument/2006/relationships/image" Target="../media/image206.png" /><Relationship Id="rId21" Type="http://schemas.openxmlformats.org/officeDocument/2006/relationships/image" Target="../media/image207.png" /><Relationship Id="rId22" Type="http://schemas.openxmlformats.org/officeDocument/2006/relationships/image" Target="../media/image208.png" /><Relationship Id="rId23" Type="http://schemas.openxmlformats.org/officeDocument/2006/relationships/image" Target="../media/image209.png" /><Relationship Id="rId24" Type="http://schemas.openxmlformats.org/officeDocument/2006/relationships/image" Target="../media/image210.png" /><Relationship Id="rId25" Type="http://schemas.openxmlformats.org/officeDocument/2006/relationships/image" Target="../media/image211.png" /><Relationship Id="rId26" Type="http://schemas.openxmlformats.org/officeDocument/2006/relationships/image" Target="../media/image212.png" /><Relationship Id="rId27" Type="http://schemas.openxmlformats.org/officeDocument/2006/relationships/image" Target="../media/image213.png" /><Relationship Id="rId28" Type="http://schemas.openxmlformats.org/officeDocument/2006/relationships/image" Target="../media/image214.png" /><Relationship Id="rId29" Type="http://schemas.openxmlformats.org/officeDocument/2006/relationships/image" Target="../media/image215.png" /><Relationship Id="rId3" Type="http://schemas.openxmlformats.org/officeDocument/2006/relationships/image" Target="../media/image189.png" /><Relationship Id="rId30" Type="http://schemas.openxmlformats.org/officeDocument/2006/relationships/image" Target="../media/image216.png" /><Relationship Id="rId31" Type="http://schemas.openxmlformats.org/officeDocument/2006/relationships/image" Target="../media/image217.png" /><Relationship Id="rId32" Type="http://schemas.openxmlformats.org/officeDocument/2006/relationships/image" Target="../media/image218.png" /><Relationship Id="rId33" Type="http://schemas.openxmlformats.org/officeDocument/2006/relationships/image" Target="../media/image219.png" /><Relationship Id="rId34" Type="http://schemas.openxmlformats.org/officeDocument/2006/relationships/image" Target="../media/image220.png" /><Relationship Id="rId35" Type="http://schemas.openxmlformats.org/officeDocument/2006/relationships/image" Target="../media/image221.png" /><Relationship Id="rId36" Type="http://schemas.openxmlformats.org/officeDocument/2006/relationships/image" Target="../media/image222.png" /><Relationship Id="rId37" Type="http://schemas.openxmlformats.org/officeDocument/2006/relationships/image" Target="../media/image223.png" /><Relationship Id="rId38" Type="http://schemas.openxmlformats.org/officeDocument/2006/relationships/image" Target="../media/image224.png" /><Relationship Id="rId39" Type="http://schemas.openxmlformats.org/officeDocument/2006/relationships/image" Target="../media/image225.png" /><Relationship Id="rId4" Type="http://schemas.openxmlformats.org/officeDocument/2006/relationships/image" Target="../media/image190.png" /><Relationship Id="rId40" Type="http://schemas.openxmlformats.org/officeDocument/2006/relationships/image" Target="../media/image226.png" /><Relationship Id="rId41" Type="http://schemas.openxmlformats.org/officeDocument/2006/relationships/image" Target="../media/image227.png" /><Relationship Id="rId42" Type="http://schemas.openxmlformats.org/officeDocument/2006/relationships/image" Target="../media/image228.png" /><Relationship Id="rId43" Type="http://schemas.openxmlformats.org/officeDocument/2006/relationships/image" Target="../media/image229.png" /><Relationship Id="rId44" Type="http://schemas.openxmlformats.org/officeDocument/2006/relationships/image" Target="../media/image230.png" /><Relationship Id="rId45" Type="http://schemas.openxmlformats.org/officeDocument/2006/relationships/image" Target="../media/image231.png" /><Relationship Id="rId46" Type="http://schemas.openxmlformats.org/officeDocument/2006/relationships/image" Target="../media/image232.png" /><Relationship Id="rId47" Type="http://schemas.openxmlformats.org/officeDocument/2006/relationships/image" Target="../media/image233.png" /><Relationship Id="rId48" Type="http://schemas.openxmlformats.org/officeDocument/2006/relationships/image" Target="../media/image234.png" /><Relationship Id="rId49" Type="http://schemas.openxmlformats.org/officeDocument/2006/relationships/image" Target="../media/image235.png" /><Relationship Id="rId5" Type="http://schemas.openxmlformats.org/officeDocument/2006/relationships/image" Target="../media/image191.png" /><Relationship Id="rId50" Type="http://schemas.openxmlformats.org/officeDocument/2006/relationships/image" Target="../media/image236.png" /><Relationship Id="rId51" Type="http://schemas.openxmlformats.org/officeDocument/2006/relationships/image" Target="../media/image237.png" /><Relationship Id="rId52" Type="http://schemas.openxmlformats.org/officeDocument/2006/relationships/image" Target="../media/image238.png" /><Relationship Id="rId53" Type="http://schemas.openxmlformats.org/officeDocument/2006/relationships/image" Target="../media/image239.png" /><Relationship Id="rId54" Type="http://schemas.openxmlformats.org/officeDocument/2006/relationships/image" Target="../media/image240.png" /><Relationship Id="rId55" Type="http://schemas.openxmlformats.org/officeDocument/2006/relationships/image" Target="../media/image241.png" /><Relationship Id="rId56" Type="http://schemas.openxmlformats.org/officeDocument/2006/relationships/image" Target="../media/image242.png" /><Relationship Id="rId57" Type="http://schemas.openxmlformats.org/officeDocument/2006/relationships/image" Target="../media/image243.png" /><Relationship Id="rId58" Type="http://schemas.openxmlformats.org/officeDocument/2006/relationships/image" Target="../media/image244.png" /><Relationship Id="rId59" Type="http://schemas.openxmlformats.org/officeDocument/2006/relationships/image" Target="../media/image245.png" /><Relationship Id="rId6" Type="http://schemas.openxmlformats.org/officeDocument/2006/relationships/image" Target="../media/image192.png" /><Relationship Id="rId60" Type="http://schemas.openxmlformats.org/officeDocument/2006/relationships/image" Target="../media/image246.png" /><Relationship Id="rId61" Type="http://schemas.openxmlformats.org/officeDocument/2006/relationships/image" Target="../media/image247.png" /><Relationship Id="rId62" Type="http://schemas.openxmlformats.org/officeDocument/2006/relationships/image" Target="../media/image248.png" /><Relationship Id="rId63" Type="http://schemas.openxmlformats.org/officeDocument/2006/relationships/image" Target="../media/image249.png" /><Relationship Id="rId64" Type="http://schemas.openxmlformats.org/officeDocument/2006/relationships/image" Target="../media/image250.png" /><Relationship Id="rId65" Type="http://schemas.openxmlformats.org/officeDocument/2006/relationships/image" Target="../media/image251.png" /><Relationship Id="rId66" Type="http://schemas.openxmlformats.org/officeDocument/2006/relationships/image" Target="../media/image252.png" /><Relationship Id="rId67" Type="http://schemas.openxmlformats.org/officeDocument/2006/relationships/image" Target="../media/image253.png" /><Relationship Id="rId68" Type="http://schemas.openxmlformats.org/officeDocument/2006/relationships/image" Target="../media/image254.png" /><Relationship Id="rId69" Type="http://schemas.openxmlformats.org/officeDocument/2006/relationships/image" Target="../media/image255.png" /><Relationship Id="rId7" Type="http://schemas.openxmlformats.org/officeDocument/2006/relationships/image" Target="../media/image193.png" /><Relationship Id="rId70" Type="http://schemas.openxmlformats.org/officeDocument/2006/relationships/image" Target="../media/image256.png" /><Relationship Id="rId71" Type="http://schemas.openxmlformats.org/officeDocument/2006/relationships/image" Target="../media/image257.png" /><Relationship Id="rId72" Type="http://schemas.openxmlformats.org/officeDocument/2006/relationships/image" Target="../media/image258.png" /><Relationship Id="rId73" Type="http://schemas.openxmlformats.org/officeDocument/2006/relationships/image" Target="../media/image259.png" /><Relationship Id="rId74" Type="http://schemas.openxmlformats.org/officeDocument/2006/relationships/image" Target="../media/image260.png" /><Relationship Id="rId75" Type="http://schemas.openxmlformats.org/officeDocument/2006/relationships/image" Target="../media/image261.png" /><Relationship Id="rId76" Type="http://schemas.openxmlformats.org/officeDocument/2006/relationships/image" Target="../media/image262.png" /><Relationship Id="rId77" Type="http://schemas.openxmlformats.org/officeDocument/2006/relationships/image" Target="../media/image263.png" /><Relationship Id="rId78" Type="http://schemas.openxmlformats.org/officeDocument/2006/relationships/image" Target="../media/image264.png" /><Relationship Id="rId79" Type="http://schemas.openxmlformats.org/officeDocument/2006/relationships/image" Target="../media/image265.png" /><Relationship Id="rId8" Type="http://schemas.openxmlformats.org/officeDocument/2006/relationships/image" Target="../media/image194.png" /><Relationship Id="rId80" Type="http://schemas.openxmlformats.org/officeDocument/2006/relationships/image" Target="../media/image266.png" /><Relationship Id="rId81" Type="http://schemas.openxmlformats.org/officeDocument/2006/relationships/image" Target="../media/image267.png" /><Relationship Id="rId82" Type="http://schemas.openxmlformats.org/officeDocument/2006/relationships/image" Target="../media/image268.png" /><Relationship Id="rId83" Type="http://schemas.openxmlformats.org/officeDocument/2006/relationships/image" Target="../media/image269.png" /><Relationship Id="rId84" Type="http://schemas.openxmlformats.org/officeDocument/2006/relationships/image" Target="../media/image270.png" /><Relationship Id="rId85" Type="http://schemas.openxmlformats.org/officeDocument/2006/relationships/image" Target="../media/image271.png" /><Relationship Id="rId86" Type="http://schemas.openxmlformats.org/officeDocument/2006/relationships/image" Target="../media/image272.png" /><Relationship Id="rId87" Type="http://schemas.openxmlformats.org/officeDocument/2006/relationships/image" Target="../media/image273.png" /><Relationship Id="rId88" Type="http://schemas.openxmlformats.org/officeDocument/2006/relationships/image" Target="../media/image274.png" /><Relationship Id="rId89" Type="http://schemas.openxmlformats.org/officeDocument/2006/relationships/image" Target="../media/image275.png" /><Relationship Id="rId9" Type="http://schemas.openxmlformats.org/officeDocument/2006/relationships/image" Target="../media/image195.png" /><Relationship Id="rId90" Type="http://schemas.openxmlformats.org/officeDocument/2006/relationships/image" Target="../media/image276.png" /><Relationship Id="rId91" Type="http://schemas.openxmlformats.org/officeDocument/2006/relationships/image" Target="../media/image277.png" /><Relationship Id="rId92" Type="http://schemas.openxmlformats.org/officeDocument/2006/relationships/image" Target="../media/image278.png" /><Relationship Id="rId93" Type="http://schemas.openxmlformats.org/officeDocument/2006/relationships/image" Target="../media/image279.png" /><Relationship Id="rId94" Type="http://schemas.openxmlformats.org/officeDocument/2006/relationships/image" Target="../media/image280.png" /><Relationship Id="rId95" Type="http://schemas.openxmlformats.org/officeDocument/2006/relationships/image" Target="../media/image281.png" /><Relationship Id="rId96" Type="http://schemas.openxmlformats.org/officeDocument/2006/relationships/image" Target="../media/image282.png" /><Relationship Id="rId97" Type="http://schemas.openxmlformats.org/officeDocument/2006/relationships/image" Target="../media/image283.png" /><Relationship Id="rId98" Type="http://schemas.openxmlformats.org/officeDocument/2006/relationships/image" Target="../media/image284.png" /><Relationship Id="rId99" Type="http://schemas.openxmlformats.org/officeDocument/2006/relationships/image" Target="../media/image28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4.png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20116800" cy="11321597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1105295" y="1070817"/>
            <a:ext cx="360781" cy="538153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0578463" y="1070817"/>
            <a:ext cx="459656" cy="538153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0037668" y="1059873"/>
            <a:ext cx="454373" cy="559287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9571596" y="1070817"/>
            <a:ext cx="413238" cy="538153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955701" y="1070817"/>
            <a:ext cx="509849" cy="546833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009592" y="1070817"/>
            <a:ext cx="921955" cy="538153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6877810" y="1059873"/>
            <a:ext cx="1063852" cy="559287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336637" y="1070817"/>
            <a:ext cx="460034" cy="538153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731990" y="1059873"/>
            <a:ext cx="1536718" cy="559287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087036" y="1070817"/>
            <a:ext cx="422673" cy="538153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492652" y="898729"/>
            <a:ext cx="360781" cy="710241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002050" y="1070817"/>
            <a:ext cx="413238" cy="538153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386155" y="1070817"/>
            <a:ext cx="509849" cy="546833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64229" y="1070817"/>
            <a:ext cx="460034" cy="538153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024167" y="1070817"/>
            <a:ext cx="772132" cy="538153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0" y="3036815"/>
            <a:ext cx="20116800" cy="8284781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9003454" y="10720253"/>
            <a:ext cx="72586" cy="17322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8895900" y="10720253"/>
            <a:ext cx="72586" cy="173220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1382368" y="1068043"/>
            <a:ext cx="460034" cy="538153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0816288" y="1068043"/>
            <a:ext cx="460034" cy="538153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0349838" y="1057098"/>
            <a:ext cx="389085" cy="558909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9804891" y="1068043"/>
            <a:ext cx="460034" cy="538153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8964829" y="1068043"/>
            <a:ext cx="772132" cy="538153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8301006" y="1068043"/>
            <a:ext cx="451731" cy="538153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7723604" y="1068043"/>
            <a:ext cx="509849" cy="546833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7099407" y="1068043"/>
            <a:ext cx="585704" cy="652878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6433698" y="884255"/>
            <a:ext cx="460033" cy="721940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5717040" y="1068043"/>
            <a:ext cx="610233" cy="538153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5151338" y="1068043"/>
            <a:ext cx="460034" cy="538153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4630167" y="1068043"/>
            <a:ext cx="448712" cy="538153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4173906" y="1068043"/>
            <a:ext cx="413238" cy="538153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3534991" y="1057098"/>
            <a:ext cx="557777" cy="559286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2855695" y="1056343"/>
            <a:ext cx="627593" cy="561551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2155266" y="1068043"/>
            <a:ext cx="651746" cy="538153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072166" y="1057098"/>
            <a:ext cx="1029887" cy="559286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898831" y="2976269"/>
            <a:ext cx="18190120" cy="7357229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20116800" cy="11321597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0878432" y="2233988"/>
            <a:ext cx="136723" cy="203942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0707812" y="2233988"/>
            <a:ext cx="136723" cy="203942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0251015" y="2229840"/>
            <a:ext cx="416607" cy="21195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0074384" y="2229840"/>
            <a:ext cx="388007" cy="211951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2234052" y="2539695"/>
            <a:ext cx="1067846" cy="1245822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1062529" y="2539695"/>
            <a:ext cx="1067846" cy="1245822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0081074" y="2567339"/>
            <a:ext cx="903697" cy="1192259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7153504" y="3461874"/>
            <a:ext cx="510948" cy="284644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6971004" y="3467820"/>
            <a:ext cx="160481" cy="219701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6646075" y="3467820"/>
            <a:ext cx="200989" cy="219701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6305296" y="3360609"/>
            <a:ext cx="205833" cy="326912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6048610" y="3466057"/>
            <a:ext cx="205834" cy="221464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5819222" y="3467820"/>
            <a:ext cx="196146" cy="219701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5577065" y="3467820"/>
            <a:ext cx="208914" cy="219701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5337112" y="3466057"/>
            <a:ext cx="205833" cy="221464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5078004" y="3461874"/>
            <a:ext cx="217939" cy="312163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4822639" y="3467820"/>
            <a:ext cx="204509" cy="2197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4549441" y="3461874"/>
            <a:ext cx="232689" cy="231590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4300460" y="3461874"/>
            <a:ext cx="217938" cy="312163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4058522" y="3461874"/>
            <a:ext cx="201869" cy="231370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3733591" y="3467820"/>
            <a:ext cx="298072" cy="219701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6005904" y="2935735"/>
            <a:ext cx="234671" cy="221683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5678992" y="2935735"/>
            <a:ext cx="293448" cy="221683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5424285" y="2935735"/>
            <a:ext cx="203852" cy="221683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5165178" y="2931770"/>
            <a:ext cx="217938" cy="312163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4694072" y="2935735"/>
            <a:ext cx="439402" cy="308199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4480533" y="2935735"/>
            <a:ext cx="409685" cy="221683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3744820" y="2935735"/>
            <a:ext cx="685081" cy="308199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0" y="4727909"/>
            <a:ext cx="20116800" cy="6593687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2805063" y="10750959"/>
            <a:ext cx="170034" cy="217623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2554520" y="10750748"/>
            <a:ext cx="213223" cy="218673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2251565" y="10755989"/>
            <a:ext cx="268992" cy="208401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2047354" y="10750959"/>
            <a:ext cx="170034" cy="217623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543966" y="10665416"/>
            <a:ext cx="466069" cy="304003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212495" y="10750748"/>
            <a:ext cx="196867" cy="295617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980403" y="10750959"/>
            <a:ext cx="185130" cy="218254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766552" y="10755989"/>
            <a:ext cx="177789" cy="208401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536765" y="10754310"/>
            <a:ext cx="193093" cy="210080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39052" y="10659756"/>
            <a:ext cx="247606" cy="309664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6189986" y="3374305"/>
            <a:ext cx="232690" cy="231590"/>
          </a:xfrm>
          <a:prstGeom prst="rect">
            <a:avLst/>
          </a:prstGeom>
          <a:blipFill>
            <a:blip cstate="print" r:embed="rId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5945407" y="3378269"/>
            <a:ext cx="203850" cy="221684"/>
          </a:xfrm>
          <a:prstGeom prst="rect">
            <a:avLst/>
          </a:prstGeom>
          <a:blipFill>
            <a:blip cstate="print" r:embed="rId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5703470" y="3374305"/>
            <a:ext cx="201868" cy="231369"/>
          </a:xfrm>
          <a:prstGeom prst="rect">
            <a:avLst/>
          </a:prstGeom>
          <a:blipFill>
            <a:blip cstate="print" r:embed="rId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5440179" y="3374305"/>
            <a:ext cx="232689" cy="231590"/>
          </a:xfrm>
          <a:prstGeom prst="rect">
            <a:avLst/>
          </a:prstGeom>
          <a:blipFill>
            <a:blip cstate="print" r:embed="rId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5191198" y="3374305"/>
            <a:ext cx="217939" cy="312163"/>
          </a:xfrm>
          <a:prstGeom prst="rect">
            <a:avLst/>
          </a:prstGeom>
          <a:blipFill>
            <a:blip cstate="print" r:embed="rId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4961810" y="3380251"/>
            <a:ext cx="196145" cy="219701"/>
          </a:xfrm>
          <a:prstGeom prst="rect">
            <a:avLst/>
          </a:prstGeom>
          <a:blipFill>
            <a:blip cstate="print" r:embed="rId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4514479" y="3374525"/>
            <a:ext cx="424655" cy="311943"/>
          </a:xfrm>
          <a:prstGeom prst="rect">
            <a:avLst/>
          </a:prstGeom>
          <a:blipFill>
            <a:blip cstate="print" r:embed="rId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4269463" y="3374305"/>
            <a:ext cx="473965" cy="312163"/>
          </a:xfrm>
          <a:prstGeom prst="rect">
            <a:avLst/>
          </a:prstGeom>
          <a:blipFill>
            <a:blip cstate="print" r:embed="rId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4086965" y="3380251"/>
            <a:ext cx="160481" cy="219701"/>
          </a:xfrm>
          <a:prstGeom prst="rect">
            <a:avLst/>
          </a:prstGeom>
          <a:blipFill>
            <a:blip cstate="print" r:embed="rId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3847890" y="3374305"/>
            <a:ext cx="193064" cy="230930"/>
          </a:xfrm>
          <a:prstGeom prst="rect">
            <a:avLst/>
          </a:prstGeom>
          <a:blipFill>
            <a:blip cstate="print" r:embed="rId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3323512" y="3273700"/>
            <a:ext cx="483213" cy="331975"/>
          </a:xfrm>
          <a:prstGeom prst="rect">
            <a:avLst/>
          </a:prstGeom>
          <a:blipFill>
            <a:blip cstate="print" r:embed="rId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8933411" y="2850148"/>
            <a:ext cx="200988" cy="219701"/>
          </a:xfrm>
          <a:prstGeom prst="rect">
            <a:avLst/>
          </a:prstGeom>
          <a:blipFill>
            <a:blip cstate="print" r:embed="rId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8704023" y="2850148"/>
            <a:ext cx="196145" cy="219701"/>
          </a:xfrm>
          <a:prstGeom prst="rect">
            <a:avLst/>
          </a:prstGeom>
          <a:blipFill>
            <a:blip cstate="print" r:embed="rId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8497970" y="2844422"/>
            <a:ext cx="183377" cy="230270"/>
          </a:xfrm>
          <a:prstGeom prst="rect">
            <a:avLst/>
          </a:prstGeom>
          <a:blipFill>
            <a:blip cstate="print" r:embed="rId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8253390" y="2848166"/>
            <a:ext cx="203852" cy="221684"/>
          </a:xfrm>
          <a:prstGeom prst="rect">
            <a:avLst/>
          </a:prstGeom>
          <a:blipFill>
            <a:blip cstate="print" r:embed="rId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8014314" y="2844202"/>
            <a:ext cx="193063" cy="230930"/>
          </a:xfrm>
          <a:prstGeom prst="rect">
            <a:avLst/>
          </a:prstGeom>
          <a:blipFill>
            <a:blip cstate="print" r:embed="rId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7764675" y="2844202"/>
            <a:ext cx="217939" cy="312163"/>
          </a:xfrm>
          <a:prstGeom prst="rect">
            <a:avLst/>
          </a:prstGeom>
          <a:blipFill>
            <a:blip cstate="print" r:embed="rId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7535287" y="2850148"/>
            <a:ext cx="196145" cy="219701"/>
          </a:xfrm>
          <a:prstGeom prst="rect">
            <a:avLst/>
          </a:prstGeom>
          <a:blipFill>
            <a:blip cstate="print" r:embed="rId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7329234" y="2844422"/>
            <a:ext cx="183376" cy="230270"/>
          </a:xfrm>
          <a:prstGeom prst="rect">
            <a:avLst/>
          </a:prstGeom>
          <a:blipFill>
            <a:blip cstate="print" r:embed="rId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7066161" y="2844202"/>
            <a:ext cx="232690" cy="231590"/>
          </a:xfrm>
          <a:prstGeom prst="rect">
            <a:avLst/>
          </a:prstGeom>
          <a:blipFill>
            <a:blip cstate="print" r:embed="rId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6817182" y="2844202"/>
            <a:ext cx="217939" cy="312163"/>
          </a:xfrm>
          <a:prstGeom prst="rect">
            <a:avLst/>
          </a:prstGeom>
          <a:blipFill>
            <a:blip cstate="print" r:embed="rId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6561816" y="2850148"/>
            <a:ext cx="204511" cy="219701"/>
          </a:xfrm>
          <a:prstGeom prst="rect">
            <a:avLst/>
          </a:prstGeom>
          <a:blipFill>
            <a:blip cstate="print" r:embed="rId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6210466" y="2848166"/>
            <a:ext cx="234672" cy="221684"/>
          </a:xfrm>
          <a:prstGeom prst="rect">
            <a:avLst/>
          </a:prstGeom>
          <a:blipFill>
            <a:blip cstate="print" r:embed="rId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5883555" y="2848166"/>
            <a:ext cx="293448" cy="221684"/>
          </a:xfrm>
          <a:prstGeom prst="rect">
            <a:avLst/>
          </a:prstGeom>
          <a:blipFill>
            <a:blip cstate="print" r:embed="rId1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5628848" y="2848166"/>
            <a:ext cx="203850" cy="221684"/>
          </a:xfrm>
          <a:prstGeom prst="rect">
            <a:avLst/>
          </a:prstGeom>
          <a:blipFill>
            <a:blip cstate="print" r:embed="rId1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5374142" y="2848166"/>
            <a:ext cx="203851" cy="221684"/>
          </a:xfrm>
          <a:prstGeom prst="rect">
            <a:avLst/>
          </a:prstGeom>
          <a:blipFill>
            <a:blip cstate="print" r:embed="rId1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5132204" y="2844202"/>
            <a:ext cx="201869" cy="231370"/>
          </a:xfrm>
          <a:prstGeom prst="rect">
            <a:avLst/>
          </a:prstGeom>
          <a:blipFill>
            <a:blip cstate="print" r:embed="rId1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4901276" y="2850148"/>
            <a:ext cx="200989" cy="219701"/>
          </a:xfrm>
          <a:prstGeom prst="rect">
            <a:avLst/>
          </a:prstGeom>
          <a:blipFill>
            <a:blip cstate="print" r:embed="rId1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4671888" y="2850148"/>
            <a:ext cx="196145" cy="219701"/>
          </a:xfrm>
          <a:prstGeom prst="rect">
            <a:avLst/>
          </a:prstGeom>
          <a:blipFill>
            <a:blip cstate="print" r:embed="rId1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4465835" y="2844422"/>
            <a:ext cx="183377" cy="230270"/>
          </a:xfrm>
          <a:prstGeom prst="rect">
            <a:avLst/>
          </a:prstGeom>
          <a:blipFill>
            <a:blip cstate="print" r:embed="rId1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4234024" y="2844202"/>
            <a:ext cx="201869" cy="231370"/>
          </a:xfrm>
          <a:prstGeom prst="rect">
            <a:avLst/>
          </a:prstGeom>
          <a:blipFill>
            <a:blip cstate="print" r:embed="rId1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3860222" y="2848166"/>
            <a:ext cx="352445" cy="280680"/>
          </a:xfrm>
          <a:prstGeom prst="rect">
            <a:avLst/>
          </a:prstGeom>
          <a:blipFill>
            <a:blip cstate="print" r:embed="rId1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3586583" y="2743597"/>
            <a:ext cx="232690" cy="331975"/>
          </a:xfrm>
          <a:prstGeom prst="rect">
            <a:avLst/>
          </a:prstGeom>
          <a:blipFill>
            <a:blip cstate="print" r:embed="rId1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3321531" y="2844202"/>
            <a:ext cx="232689" cy="231590"/>
          </a:xfrm>
          <a:prstGeom prst="rect">
            <a:avLst/>
          </a:prstGeom>
          <a:blipFill>
            <a:blip cstate="print" r:embed="rId1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1934459" y="2539695"/>
            <a:ext cx="993546" cy="1247550"/>
          </a:xfrm>
          <a:prstGeom prst="rect">
            <a:avLst/>
          </a:prstGeom>
          <a:blipFill>
            <a:blip cstate="print" r:embed="rId1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1073959" y="2556972"/>
            <a:ext cx="708443" cy="1202627"/>
          </a:xfrm>
          <a:prstGeom prst="rect">
            <a:avLst/>
          </a:prstGeom>
          <a:blipFill>
            <a:blip cstate="print" r:embed="rId1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15633250" y="1050150"/>
            <a:ext cx="356790" cy="538153"/>
          </a:xfrm>
          <a:prstGeom prst="rect">
            <a:avLst/>
          </a:prstGeom>
          <a:blipFill>
            <a:blip cstate="print" r:embed="rId1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15065186" y="1050150"/>
            <a:ext cx="499656" cy="538153"/>
          </a:xfrm>
          <a:prstGeom prst="rect">
            <a:avLst/>
          </a:prstGeom>
          <a:blipFill>
            <a:blip cstate="print" r:embed="rId1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14567795" y="1039205"/>
            <a:ext cx="455056" cy="559287"/>
          </a:xfrm>
          <a:prstGeom prst="rect">
            <a:avLst/>
          </a:prstGeom>
          <a:blipFill>
            <a:blip cstate="print" r:embed="rId1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13952486" y="1039205"/>
            <a:ext cx="558618" cy="559287"/>
          </a:xfrm>
          <a:prstGeom prst="rect">
            <a:avLst/>
          </a:prstGeom>
          <a:blipFill>
            <a:blip cstate="print" r:embed="rId1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13323191" y="1050150"/>
            <a:ext cx="586586" cy="652879"/>
          </a:xfrm>
          <a:prstGeom prst="rect">
            <a:avLst/>
          </a:prstGeom>
          <a:blipFill>
            <a:blip cstate="print" r:embed="rId1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12999662" y="1462634"/>
            <a:ext cx="140979" cy="135859"/>
          </a:xfrm>
          <a:prstGeom prst="rect">
            <a:avLst/>
          </a:prstGeom>
          <a:blipFill>
            <a:blip cstate="print" r:embed="rId1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12031721" y="1050150"/>
            <a:ext cx="923343" cy="538153"/>
          </a:xfrm>
          <a:prstGeom prst="rect">
            <a:avLst/>
          </a:prstGeom>
          <a:blipFill>
            <a:blip cstate="print" r:embed="rId1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464035" y="1050150"/>
            <a:ext cx="499652" cy="538153"/>
          </a:xfrm>
          <a:prstGeom prst="rect">
            <a:avLst/>
          </a:prstGeom>
          <a:blipFill>
            <a:blip cstate="print" r:embed="rId1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10569037" y="1050150"/>
            <a:ext cx="862114" cy="538153"/>
          </a:xfrm>
          <a:prstGeom prst="rect">
            <a:avLst/>
          </a:prstGeom>
          <a:blipFill>
            <a:blip cstate="print" r:embed="rId1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9500938" y="1050150"/>
            <a:ext cx="961893" cy="546833"/>
          </a:xfrm>
          <a:prstGeom prst="rect">
            <a:avLst/>
          </a:prstGeom>
          <a:blipFill>
            <a:blip cstate="print" r:embed="rId1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9012621" y="1050150"/>
            <a:ext cx="460348" cy="538153"/>
          </a:xfrm>
          <a:prstGeom prst="rect">
            <a:avLst/>
          </a:prstGeom>
          <a:blipFill>
            <a:blip cstate="print" r:embed="rId1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8644494" y="1462634"/>
            <a:ext cx="140975" cy="135859"/>
          </a:xfrm>
          <a:prstGeom prst="rect">
            <a:avLst/>
          </a:prstGeom>
          <a:blipFill>
            <a:blip cstate="print" r:embed="rId1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8087764" y="1050150"/>
            <a:ext cx="512129" cy="538153"/>
          </a:xfrm>
          <a:prstGeom prst="rect">
            <a:avLst/>
          </a:prstGeom>
          <a:blipFill>
            <a:blip cstate="print" r:embed="rId1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7470943" y="1050150"/>
            <a:ext cx="586587" cy="652879"/>
          </a:xfrm>
          <a:prstGeom prst="rect">
            <a:avLst/>
          </a:prstGeom>
          <a:blipFill>
            <a:blip cstate="print" r:embed="rId1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7064266" y="1050150"/>
            <a:ext cx="361322" cy="538153"/>
          </a:xfrm>
          <a:prstGeom prst="rect">
            <a:avLst/>
          </a:prstGeom>
          <a:blipFill>
            <a:blip cstate="print" r:embed="rId1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6573681" y="1050150"/>
            <a:ext cx="413859" cy="538153"/>
          </a:xfrm>
          <a:prstGeom prst="rect">
            <a:avLst/>
          </a:prstGeom>
          <a:blipFill>
            <a:blip cstate="print" r:embed="rId1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6032449" y="1039205"/>
            <a:ext cx="455057" cy="559287"/>
          </a:xfrm>
          <a:prstGeom prst="rect">
            <a:avLst/>
          </a:prstGeom>
          <a:blipFill>
            <a:blip cstate="print" r:embed="rId1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5354021" y="1050150"/>
            <a:ext cx="452411" cy="538153"/>
          </a:xfrm>
          <a:prstGeom prst="rect">
            <a:avLst/>
          </a:prstGeom>
          <a:blipFill>
            <a:blip cstate="print" r:embed="rId1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4812412" y="1050150"/>
            <a:ext cx="512128" cy="538153"/>
          </a:xfrm>
          <a:prstGeom prst="rect">
            <a:avLst/>
          </a:prstGeom>
          <a:blipFill>
            <a:blip cstate="print" r:embed="rId1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4321827" y="1050150"/>
            <a:ext cx="460349" cy="538153"/>
          </a:xfrm>
          <a:prstGeom prst="rect">
            <a:avLst/>
          </a:prstGeom>
          <a:blipFill>
            <a:blip cstate="print" r:embed="rId1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3780218" y="1039205"/>
            <a:ext cx="455057" cy="559287"/>
          </a:xfrm>
          <a:prstGeom prst="rect">
            <a:avLst/>
          </a:prstGeom>
          <a:blipFill>
            <a:blip cstate="print" r:embed="rId1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3150925" y="1050150"/>
            <a:ext cx="586583" cy="652879"/>
          </a:xfrm>
          <a:prstGeom prst="rect">
            <a:avLst/>
          </a:prstGeom>
          <a:blipFill>
            <a:blip cstate="print" r:embed="rId1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2560935" y="1039205"/>
            <a:ext cx="558619" cy="559287"/>
          </a:xfrm>
          <a:prstGeom prst="rect">
            <a:avLst/>
          </a:prstGeom>
          <a:blipFill>
            <a:blip cstate="print" r:embed="rId1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2094920" y="1050150"/>
            <a:ext cx="413859" cy="538153"/>
          </a:xfrm>
          <a:prstGeom prst="rect">
            <a:avLst/>
          </a:prstGeom>
          <a:blipFill>
            <a:blip cstate="print" r:embed="rId1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1455042" y="1039205"/>
            <a:ext cx="558618" cy="559287"/>
          </a:xfrm>
          <a:prstGeom prst="rect">
            <a:avLst/>
          </a:prstGeom>
          <a:blipFill>
            <a:blip cstate="print" r:embed="rId1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1060078" y="1050150"/>
            <a:ext cx="356790" cy="538153"/>
          </a:xfrm>
          <a:prstGeom prst="rect">
            <a:avLst/>
          </a:prstGeom>
          <a:blipFill>
            <a:blip cstate="print" r:embed="rId1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0" y="6459924"/>
            <a:ext cx="20116800" cy="4861673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8144606" y="6878678"/>
            <a:ext cx="202255" cy="241925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7918364" y="6879138"/>
            <a:ext cx="194185" cy="241002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7678516" y="6878678"/>
            <a:ext cx="202255" cy="241925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7401770" y="6773283"/>
            <a:ext cx="243768" cy="347781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7050300" y="6884907"/>
            <a:ext cx="218861" cy="230161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6817370" y="6878678"/>
            <a:ext cx="202255" cy="241925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6560456" y="6882829"/>
            <a:ext cx="213558" cy="232238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6147410" y="6882829"/>
            <a:ext cx="381912" cy="232238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5808624" y="6882829"/>
            <a:ext cx="307421" cy="232238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5438013" y="6786197"/>
            <a:ext cx="311571" cy="334175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4006055" y="10760091"/>
            <a:ext cx="211481" cy="242386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3457631" y="10760091"/>
            <a:ext cx="505756" cy="242614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3200717" y="10766319"/>
            <a:ext cx="214249" cy="230160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2859168" y="10760091"/>
            <a:ext cx="211481" cy="242386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2583340" y="10760091"/>
            <a:ext cx="243768" cy="242614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2327117" y="10764241"/>
            <a:ext cx="213559" cy="232237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2079199" y="10764241"/>
            <a:ext cx="209175" cy="232237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1520399" y="10760091"/>
            <a:ext cx="505756" cy="242614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11244346" y="10654695"/>
            <a:ext cx="243767" cy="347781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0757731" y="10764241"/>
            <a:ext cx="460322" cy="322873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0353214" y="10660461"/>
            <a:ext cx="383529" cy="343169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8290944" y="6913858"/>
            <a:ext cx="202256" cy="241925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8034030" y="6918008"/>
            <a:ext cx="213559" cy="232238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7780578" y="6913858"/>
            <a:ext cx="211482" cy="242387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7519510" y="6913858"/>
            <a:ext cx="228318" cy="327025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7269053" y="6913858"/>
            <a:ext cx="202256" cy="241925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6918970" y="6920087"/>
            <a:ext cx="218859" cy="230160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6686039" y="6913858"/>
            <a:ext cx="202255" cy="241925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6443652" y="6920087"/>
            <a:ext cx="210561" cy="230160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6157448" y="6913858"/>
            <a:ext cx="243767" cy="242615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5630706" y="6913858"/>
            <a:ext cx="504368" cy="298198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5270470" y="6821378"/>
            <a:ext cx="311570" cy="334173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1040300" y="10635520"/>
            <a:ext cx="280900" cy="328870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649624" y="10628833"/>
            <a:ext cx="340860" cy="341782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234499" y="10628370"/>
            <a:ext cx="383528" cy="343169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17668764" y="5324033"/>
            <a:ext cx="155899" cy="420658"/>
          </a:xfrm>
          <a:prstGeom prst="rect">
            <a:avLst/>
          </a:prstGeom>
          <a:blipFill>
            <a:blip cstate="print" r:embed="rId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17431680" y="5447186"/>
            <a:ext cx="202255" cy="241925"/>
          </a:xfrm>
          <a:prstGeom prst="rect">
            <a:avLst/>
          </a:prstGeom>
          <a:blipFill>
            <a:blip cstate="print" r:embed="rId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17205440" y="5447646"/>
            <a:ext cx="194184" cy="241001"/>
          </a:xfrm>
          <a:prstGeom prst="rect">
            <a:avLst/>
          </a:prstGeom>
          <a:blipFill>
            <a:blip cstate="print" r:embed="rId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16965590" y="5447186"/>
            <a:ext cx="202255" cy="241925"/>
          </a:xfrm>
          <a:prstGeom prst="rect">
            <a:avLst/>
          </a:prstGeom>
          <a:blipFill>
            <a:blip cstate="print" r:embed="rId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16402176" y="5354705"/>
            <a:ext cx="541965" cy="328870"/>
          </a:xfrm>
          <a:prstGeom prst="rect">
            <a:avLst/>
          </a:prstGeom>
          <a:blipFill>
            <a:blip cstate="print" r:embed="rId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16063854" y="5366469"/>
            <a:ext cx="226930" cy="317106"/>
          </a:xfrm>
          <a:prstGeom prst="rect">
            <a:avLst/>
          </a:prstGeom>
          <a:blipFill>
            <a:blip cstate="print" r:embed="rId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15770268" y="5359780"/>
            <a:ext cx="266601" cy="329560"/>
          </a:xfrm>
          <a:prstGeom prst="rect">
            <a:avLst/>
          </a:prstGeom>
          <a:blipFill>
            <a:blip cstate="print" r:embed="rId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15485680" y="5359780"/>
            <a:ext cx="246076" cy="329792"/>
          </a:xfrm>
          <a:prstGeom prst="rect">
            <a:avLst/>
          </a:prstGeom>
          <a:blipFill>
            <a:blip cstate="print" r:embed="rId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15167882" y="5447646"/>
            <a:ext cx="194185" cy="241001"/>
          </a:xfrm>
          <a:prstGeom prst="rect">
            <a:avLst/>
          </a:prstGeom>
          <a:blipFill>
            <a:blip cstate="print" r:embed="rId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4909583" y="5451569"/>
            <a:ext cx="215632" cy="232006"/>
          </a:xfrm>
          <a:prstGeom prst="rect">
            <a:avLst/>
          </a:prstGeom>
          <a:blipFill>
            <a:blip cstate="print" r:embed="rId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14713786" y="5324033"/>
            <a:ext cx="156131" cy="420658"/>
          </a:xfrm>
          <a:prstGeom prst="rect">
            <a:avLst/>
          </a:prstGeom>
          <a:blipFill>
            <a:blip cstate="print" r:embed="rId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14277907" y="5453413"/>
            <a:ext cx="312264" cy="230161"/>
          </a:xfrm>
          <a:prstGeom prst="rect">
            <a:avLst/>
          </a:prstGeom>
          <a:blipFill>
            <a:blip cstate="print" r:embed="rId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14006232" y="5447186"/>
            <a:ext cx="243767" cy="242614"/>
          </a:xfrm>
          <a:prstGeom prst="rect">
            <a:avLst/>
          </a:prstGeom>
          <a:blipFill>
            <a:blip cstate="print" r:embed="rId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13778376" y="5453413"/>
            <a:ext cx="205486" cy="230161"/>
          </a:xfrm>
          <a:prstGeom prst="rect">
            <a:avLst/>
          </a:prstGeom>
          <a:blipFill>
            <a:blip cstate="print" r:embed="rId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13526996" y="5447186"/>
            <a:ext cx="228319" cy="327024"/>
          </a:xfrm>
          <a:prstGeom prst="rect">
            <a:avLst/>
          </a:prstGeom>
          <a:blipFill>
            <a:blip cstate="print" r:embed="rId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13240792" y="5447186"/>
            <a:ext cx="243767" cy="242614"/>
          </a:xfrm>
          <a:prstGeom prst="rect">
            <a:avLst/>
          </a:prstGeom>
          <a:blipFill>
            <a:blip cstate="print" r:embed="rId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12983878" y="5453413"/>
            <a:ext cx="214248" cy="230161"/>
          </a:xfrm>
          <a:prstGeom prst="rect">
            <a:avLst/>
          </a:prstGeom>
          <a:blipFill>
            <a:blip cstate="print" r:embed="rId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12749794" y="5447418"/>
            <a:ext cx="192111" cy="241229"/>
          </a:xfrm>
          <a:prstGeom prst="rect">
            <a:avLst/>
          </a:prstGeom>
          <a:blipFill>
            <a:blip cstate="print" r:embed="rId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12400402" y="5453413"/>
            <a:ext cx="218859" cy="230161"/>
          </a:xfrm>
          <a:prstGeom prst="rect">
            <a:avLst/>
          </a:prstGeom>
          <a:blipFill>
            <a:blip cstate="print" r:embed="rId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12183845" y="5447418"/>
            <a:ext cx="192109" cy="241229"/>
          </a:xfrm>
          <a:prstGeom prst="rect">
            <a:avLst/>
          </a:prstGeom>
          <a:blipFill>
            <a:blip cstate="print" r:embed="rId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11955990" y="5453413"/>
            <a:ext cx="205484" cy="230161"/>
          </a:xfrm>
          <a:prstGeom prst="rect">
            <a:avLst/>
          </a:prstGeom>
          <a:blipFill>
            <a:blip cstate="print" r:embed="rId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11587913" y="5447186"/>
            <a:ext cx="345704" cy="242614"/>
          </a:xfrm>
          <a:prstGeom prst="rect">
            <a:avLst/>
          </a:prstGeom>
          <a:blipFill>
            <a:blip cstate="print" r:embed="rId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11337457" y="5447186"/>
            <a:ext cx="202255" cy="241925"/>
          </a:xfrm>
          <a:prstGeom prst="rect">
            <a:avLst/>
          </a:prstGeom>
          <a:blipFill>
            <a:blip cstate="print" r:embed="rId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10993827" y="5453413"/>
            <a:ext cx="312264" cy="230161"/>
          </a:xfrm>
          <a:prstGeom prst="rect">
            <a:avLst/>
          </a:prstGeom>
          <a:blipFill>
            <a:blip cstate="print" r:embed="rId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10736680" y="5451569"/>
            <a:ext cx="215632" cy="232006"/>
          </a:xfrm>
          <a:prstGeom prst="rect">
            <a:avLst/>
          </a:prstGeom>
          <a:blipFill>
            <a:blip cstate="print" r:embed="rId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10469850" y="5451337"/>
            <a:ext cx="213558" cy="232238"/>
          </a:xfrm>
          <a:prstGeom prst="rect">
            <a:avLst/>
          </a:prstGeom>
          <a:blipFill>
            <a:blip cstate="print" r:embed="rId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10219393" y="5447186"/>
            <a:ext cx="202255" cy="241925"/>
          </a:xfrm>
          <a:prstGeom prst="rect">
            <a:avLst/>
          </a:prstGeom>
          <a:blipFill>
            <a:blip cstate="print" r:embed="rId1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9993151" y="5447646"/>
            <a:ext cx="194185" cy="241001"/>
          </a:xfrm>
          <a:prstGeom prst="rect">
            <a:avLst/>
          </a:prstGeom>
          <a:blipFill>
            <a:blip cstate="print" r:embed="rId1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13876613" y="4891845"/>
            <a:ext cx="243768" cy="242615"/>
          </a:xfrm>
          <a:prstGeom prst="rect">
            <a:avLst/>
          </a:prstGeom>
          <a:blipFill>
            <a:blip cstate="print" r:embed="rId1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13620392" y="4895996"/>
            <a:ext cx="213558" cy="232238"/>
          </a:xfrm>
          <a:prstGeom prst="rect">
            <a:avLst/>
          </a:prstGeom>
          <a:blipFill>
            <a:blip cstate="print" r:embed="rId1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13368089" y="4898072"/>
            <a:ext cx="210560" cy="230161"/>
          </a:xfrm>
          <a:prstGeom prst="rect">
            <a:avLst/>
          </a:prstGeom>
          <a:blipFill>
            <a:blip cstate="print" r:embed="rId1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13099183" y="4896228"/>
            <a:ext cx="215633" cy="232006"/>
          </a:xfrm>
          <a:prstGeom prst="rect">
            <a:avLst/>
          </a:prstGeom>
          <a:blipFill>
            <a:blip cstate="print" r:embed="rId1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12613949" y="4895996"/>
            <a:ext cx="450409" cy="232238"/>
          </a:xfrm>
          <a:prstGeom prst="rect">
            <a:avLst/>
          </a:prstGeom>
          <a:blipFill>
            <a:blip cstate="print" r:embed="rId1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12363493" y="4891845"/>
            <a:ext cx="202255" cy="241925"/>
          </a:xfrm>
          <a:prstGeom prst="rect">
            <a:avLst/>
          </a:prstGeom>
          <a:blipFill>
            <a:blip cstate="print" r:embed="rId1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12013409" y="4898072"/>
            <a:ext cx="218859" cy="230161"/>
          </a:xfrm>
          <a:prstGeom prst="rect">
            <a:avLst/>
          </a:prstGeom>
          <a:blipFill>
            <a:blip cstate="print" r:embed="rId1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762029" y="4896228"/>
            <a:ext cx="215632" cy="232006"/>
          </a:xfrm>
          <a:prstGeom prst="rect">
            <a:avLst/>
          </a:prstGeom>
          <a:blipFill>
            <a:blip cstate="print" r:embed="rId1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495198" y="4895996"/>
            <a:ext cx="213558" cy="232238"/>
          </a:xfrm>
          <a:prstGeom prst="rect">
            <a:avLst/>
          </a:prstGeom>
          <a:blipFill>
            <a:blip cstate="print" r:embed="rId1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11241745" y="4891845"/>
            <a:ext cx="211482" cy="242386"/>
          </a:xfrm>
          <a:prstGeom prst="rect">
            <a:avLst/>
          </a:prstGeom>
          <a:blipFill>
            <a:blip cstate="print" r:embed="rId1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10724229" y="4891845"/>
            <a:ext cx="474850" cy="242386"/>
          </a:xfrm>
          <a:prstGeom prst="rect">
            <a:avLst/>
          </a:prstGeom>
          <a:blipFill>
            <a:blip cstate="print" r:embed="rId1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10500522" y="4892076"/>
            <a:ext cx="192110" cy="241230"/>
          </a:xfrm>
          <a:prstGeom prst="rect">
            <a:avLst/>
          </a:prstGeom>
          <a:blipFill>
            <a:blip cstate="print" r:embed="rId1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10260674" y="4891845"/>
            <a:ext cx="202255" cy="241925"/>
          </a:xfrm>
          <a:prstGeom prst="rect">
            <a:avLst/>
          </a:prstGeom>
          <a:blipFill>
            <a:blip cstate="print" r:embed="rId1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10003760" y="4895996"/>
            <a:ext cx="213558" cy="232238"/>
          </a:xfrm>
          <a:prstGeom prst="rect">
            <a:avLst/>
          </a:prstGeom>
          <a:blipFill>
            <a:blip cstate="print" r:embed="rId1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12186169" y="3208621"/>
            <a:ext cx="1648425" cy="1287294"/>
          </a:xfrm>
          <a:prstGeom prst="rect">
            <a:avLst/>
          </a:prstGeom>
          <a:blipFill>
            <a:blip cstate="print" r:embed="rId1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031924" y="3248365"/>
            <a:ext cx="1067846" cy="1245821"/>
          </a:xfrm>
          <a:prstGeom prst="rect">
            <a:avLst/>
          </a:prstGeom>
          <a:blipFill>
            <a:blip cstate="print" r:embed="rId1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10007273" y="3276010"/>
            <a:ext cx="924430" cy="1219905"/>
          </a:xfrm>
          <a:prstGeom prst="rect">
            <a:avLst/>
          </a:prstGeom>
          <a:blipFill>
            <a:blip cstate="print" r:embed="rId1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6378020" y="5515334"/>
            <a:ext cx="147611" cy="192417"/>
          </a:xfrm>
          <a:prstGeom prst="rect">
            <a:avLst/>
          </a:prstGeom>
          <a:blipFill>
            <a:blip cstate="print" r:embed="rId1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6175746" y="5518309"/>
            <a:ext cx="153376" cy="185724"/>
          </a:xfrm>
          <a:prstGeom prst="rect">
            <a:avLst/>
          </a:prstGeom>
          <a:blipFill>
            <a:blip cstate="print" r:embed="rId1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5962321" y="5430001"/>
            <a:ext cx="154865" cy="274033"/>
          </a:xfrm>
          <a:prstGeom prst="rect">
            <a:avLst/>
          </a:prstGeom>
          <a:blipFill>
            <a:blip cstate="print" r:embed="rId1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5755590" y="5515334"/>
            <a:ext cx="160627" cy="192789"/>
          </a:xfrm>
          <a:prstGeom prst="rect">
            <a:avLst/>
          </a:prstGeom>
          <a:blipFill>
            <a:blip cstate="print" r:embed="rId1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5571726" y="5515334"/>
            <a:ext cx="148545" cy="192417"/>
          </a:xfrm>
          <a:prstGeom prst="rect">
            <a:avLst/>
          </a:prstGeom>
          <a:blipFill>
            <a:blip cstate="print" r:embed="rId1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5387862" y="5515334"/>
            <a:ext cx="148544" cy="192417"/>
          </a:xfrm>
          <a:prstGeom prst="rect">
            <a:avLst/>
          </a:prstGeom>
          <a:blipFill>
            <a:blip cstate="print" r:embed="rId1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5196190" y="5515334"/>
            <a:ext cx="147612" cy="192417"/>
          </a:xfrm>
          <a:prstGeom prst="rect">
            <a:avLst/>
          </a:prstGeom>
          <a:blipFill>
            <a:blip cstate="print" r:embed="rId1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4972166" y="5428144"/>
            <a:ext cx="185540" cy="279980"/>
          </a:xfrm>
          <a:prstGeom prst="rect">
            <a:avLst/>
          </a:prstGeom>
          <a:blipFill>
            <a:blip cstate="print" r:embed="rId1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4669318" y="5441527"/>
            <a:ext cx="200038" cy="268455"/>
          </a:xfrm>
          <a:prstGeom prst="rect">
            <a:avLst/>
          </a:prstGeom>
          <a:blipFill>
            <a:blip cstate="print" r:embed="rId1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8939308" y="4898576"/>
            <a:ext cx="147611" cy="192415"/>
          </a:xfrm>
          <a:prstGeom prst="rect">
            <a:avLst/>
          </a:prstGeom>
          <a:blipFill>
            <a:blip cstate="print" r:embed="rId1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8753023" y="4902852"/>
            <a:ext cx="158211" cy="184422"/>
          </a:xfrm>
          <a:prstGeom prst="rect">
            <a:avLst/>
          </a:prstGeom>
          <a:blipFill>
            <a:blip cstate="print" r:embed="rId1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8559305" y="4898388"/>
            <a:ext cx="169179" cy="261392"/>
          </a:xfrm>
          <a:prstGeom prst="rect">
            <a:avLst/>
          </a:prstGeom>
          <a:blipFill>
            <a:blip cstate="print" r:embed="rId1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8326547" y="4898388"/>
            <a:ext cx="184982" cy="192975"/>
          </a:xfrm>
          <a:prstGeom prst="rect">
            <a:avLst/>
          </a:prstGeom>
          <a:blipFill>
            <a:blip cstate="print" r:embed="rId1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8125391" y="4902852"/>
            <a:ext cx="153376" cy="184422"/>
          </a:xfrm>
          <a:prstGeom prst="rect">
            <a:avLst/>
          </a:prstGeom>
          <a:blipFill>
            <a:blip cstate="print" r:embed="rId1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7930930" y="4898576"/>
            <a:ext cx="148544" cy="192415"/>
          </a:xfrm>
          <a:prstGeom prst="rect">
            <a:avLst/>
          </a:prstGeom>
          <a:blipFill>
            <a:blip cstate="print" r:embed="rId1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7673070" y="4902852"/>
            <a:ext cx="150773" cy="184422"/>
          </a:xfrm>
          <a:prstGeom prst="rect">
            <a:avLst/>
          </a:prstGeom>
          <a:blipFill>
            <a:blip cstate="print" r:embed="rId1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7440312" y="4898388"/>
            <a:ext cx="184982" cy="192975"/>
          </a:xfrm>
          <a:prstGeom prst="rect">
            <a:avLst/>
          </a:prstGeom>
          <a:blipFill>
            <a:blip cstate="print" r:embed="rId1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7207554" y="4902852"/>
            <a:ext cx="207102" cy="235735"/>
          </a:xfrm>
          <a:prstGeom prst="rect">
            <a:avLst/>
          </a:prstGeom>
          <a:blipFill>
            <a:blip cstate="print" r:embed="rId1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7019969" y="4901737"/>
            <a:ext cx="154864" cy="185537"/>
          </a:xfrm>
          <a:prstGeom prst="rect">
            <a:avLst/>
          </a:prstGeom>
          <a:blipFill>
            <a:blip cstate="print" r:embed="rId1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6822718" y="4902852"/>
            <a:ext cx="150773" cy="184422"/>
          </a:xfrm>
          <a:prstGeom prst="rect">
            <a:avLst/>
          </a:prstGeom>
          <a:blipFill>
            <a:blip cstate="print" r:embed="rId1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6535301" y="4901550"/>
            <a:ext cx="176800" cy="185724"/>
          </a:xfrm>
          <a:prstGeom prst="rect">
            <a:avLst/>
          </a:prstGeom>
          <a:blipFill>
            <a:blip cstate="print" r:embed="rId1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6284318" y="4901550"/>
            <a:ext cx="211009" cy="185724"/>
          </a:xfrm>
          <a:prstGeom prst="rect">
            <a:avLst/>
          </a:prstGeom>
          <a:blipFill>
            <a:blip cstate="print" r:embed="rId1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6087067" y="4902852"/>
            <a:ext cx="150773" cy="184422"/>
          </a:xfrm>
          <a:prstGeom prst="rect">
            <a:avLst/>
          </a:prstGeom>
          <a:blipFill>
            <a:blip cstate="print" r:embed="rId1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5674345" y="4898388"/>
            <a:ext cx="364944" cy="192975"/>
          </a:xfrm>
          <a:prstGeom prst="rect">
            <a:avLst/>
          </a:prstGeom>
          <a:blipFill>
            <a:blip cstate="print" r:embed="rId1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5434896" y="4902852"/>
            <a:ext cx="181074" cy="187768"/>
          </a:xfrm>
          <a:prstGeom prst="rect">
            <a:avLst/>
          </a:prstGeom>
          <a:blipFill>
            <a:blip cstate="print" r:embed="rId1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5252888" y="4898576"/>
            <a:ext cx="160626" cy="192787"/>
          </a:xfrm>
          <a:prstGeom prst="rect">
            <a:avLst/>
          </a:prstGeom>
          <a:blipFill>
            <a:blip cstate="print" r:embed="rId1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4" name="object 144"/>
          <p:cNvSpPr/>
          <p:nvPr/>
        </p:nvSpPr>
        <p:spPr>
          <a:xfrm>
            <a:off x="5046154" y="4898388"/>
            <a:ext cx="169179" cy="261392"/>
          </a:xfrm>
          <a:prstGeom prst="rect">
            <a:avLst/>
          </a:prstGeom>
          <a:blipFill>
            <a:blip cstate="print" r:embed="rId1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4850392" y="4902852"/>
            <a:ext cx="158210" cy="184422"/>
          </a:xfrm>
          <a:prstGeom prst="rect">
            <a:avLst/>
          </a:prstGeom>
          <a:blipFill>
            <a:blip cstate="print" r:embed="rId1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4676752" y="4898576"/>
            <a:ext cx="148544" cy="192415"/>
          </a:xfrm>
          <a:prstGeom prst="rect">
            <a:avLst/>
          </a:prstGeom>
          <a:blipFill>
            <a:blip cstate="print" r:embed="rId1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7" name="object 147"/>
          <p:cNvSpPr/>
          <p:nvPr/>
        </p:nvSpPr>
        <p:spPr>
          <a:xfrm>
            <a:off x="7132998" y="4495541"/>
            <a:ext cx="152817" cy="184423"/>
          </a:xfrm>
          <a:prstGeom prst="rect">
            <a:avLst/>
          </a:prstGeom>
          <a:blipFill>
            <a:blip cstate="print" r:embed="rId1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8" name="object 148"/>
          <p:cNvSpPr/>
          <p:nvPr/>
        </p:nvSpPr>
        <p:spPr>
          <a:xfrm>
            <a:off x="6683281" y="4495541"/>
            <a:ext cx="407140" cy="235736"/>
          </a:xfrm>
          <a:prstGeom prst="rect">
            <a:avLst/>
          </a:prstGeom>
          <a:blipFill>
            <a:blip cstate="print" r:embed="rId1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6440478" y="4495541"/>
            <a:ext cx="150773" cy="184423"/>
          </a:xfrm>
          <a:prstGeom prst="rect">
            <a:avLst/>
          </a:prstGeom>
          <a:blipFill>
            <a:blip cstate="print" r:embed="rId1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0" name="object 150"/>
          <p:cNvSpPr/>
          <p:nvPr/>
        </p:nvSpPr>
        <p:spPr>
          <a:xfrm>
            <a:off x="6207720" y="4491078"/>
            <a:ext cx="184982" cy="192975"/>
          </a:xfrm>
          <a:prstGeom prst="rect">
            <a:avLst/>
          </a:prstGeom>
          <a:blipFill>
            <a:blip cstate="print" r:embed="rId1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1" name="object 151"/>
          <p:cNvSpPr/>
          <p:nvPr/>
        </p:nvSpPr>
        <p:spPr>
          <a:xfrm>
            <a:off x="5847239" y="4494240"/>
            <a:ext cx="336314" cy="185724"/>
          </a:xfrm>
          <a:prstGeom prst="rect">
            <a:avLst/>
          </a:prstGeom>
          <a:blipFill>
            <a:blip cstate="print" r:embed="rId1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2" name="object 152"/>
          <p:cNvSpPr/>
          <p:nvPr/>
        </p:nvSpPr>
        <p:spPr>
          <a:xfrm>
            <a:off x="5640509" y="4491266"/>
            <a:ext cx="160627" cy="192788"/>
          </a:xfrm>
          <a:prstGeom prst="rect">
            <a:avLst/>
          </a:prstGeom>
          <a:blipFill>
            <a:blip cstate="print" r:embed="rId1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5193210" y="4404073"/>
            <a:ext cx="415324" cy="279980"/>
          </a:xfrm>
          <a:prstGeom prst="rect">
            <a:avLst/>
          </a:prstGeom>
          <a:blipFill>
            <a:blip cstate="print" r:embed="rId1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4" name="object 154"/>
          <p:cNvSpPr/>
          <p:nvPr/>
        </p:nvSpPr>
        <p:spPr>
          <a:xfrm>
            <a:off x="4968446" y="4491078"/>
            <a:ext cx="184981" cy="192975"/>
          </a:xfrm>
          <a:prstGeom prst="rect">
            <a:avLst/>
          </a:prstGeom>
          <a:blipFill>
            <a:blip cstate="print" r:embed="rId1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5" name="object 155"/>
          <p:cNvSpPr/>
          <p:nvPr/>
        </p:nvSpPr>
        <p:spPr>
          <a:xfrm>
            <a:off x="4669318" y="4423407"/>
            <a:ext cx="198923" cy="262506"/>
          </a:xfrm>
          <a:prstGeom prst="rect">
            <a:avLst/>
          </a:prstGeom>
          <a:blipFill>
            <a:blip cstate="print" r:embed="rId1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6" name="object 156"/>
          <p:cNvSpPr/>
          <p:nvPr/>
        </p:nvSpPr>
        <p:spPr>
          <a:xfrm>
            <a:off x="7013269" y="3927735"/>
            <a:ext cx="150773" cy="184422"/>
          </a:xfrm>
          <a:prstGeom prst="rect">
            <a:avLst/>
          </a:prstGeom>
          <a:blipFill>
            <a:blip cstate="print" r:embed="rId1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7" name="object 157"/>
          <p:cNvSpPr/>
          <p:nvPr/>
        </p:nvSpPr>
        <p:spPr>
          <a:xfrm>
            <a:off x="6780511" y="3923272"/>
            <a:ext cx="184981" cy="192975"/>
          </a:xfrm>
          <a:prstGeom prst="rect">
            <a:avLst/>
          </a:prstGeom>
          <a:blipFill>
            <a:blip cstate="print" r:embed="rId1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8" name="object 158"/>
          <p:cNvSpPr/>
          <p:nvPr/>
        </p:nvSpPr>
        <p:spPr>
          <a:xfrm>
            <a:off x="6551656" y="3927735"/>
            <a:ext cx="181074" cy="187768"/>
          </a:xfrm>
          <a:prstGeom prst="rect">
            <a:avLst/>
          </a:prstGeom>
          <a:blipFill>
            <a:blip cstate="print" r:embed="rId1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6374112" y="3923459"/>
            <a:ext cx="147611" cy="192417"/>
          </a:xfrm>
          <a:prstGeom prst="rect">
            <a:avLst/>
          </a:prstGeom>
          <a:blipFill>
            <a:blip cstate="print" r:embed="rId1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0" name="object 160"/>
          <p:cNvSpPr/>
          <p:nvPr/>
        </p:nvSpPr>
        <p:spPr>
          <a:xfrm>
            <a:off x="6191362" y="3923459"/>
            <a:ext cx="145751" cy="192417"/>
          </a:xfrm>
          <a:prstGeom prst="rect">
            <a:avLst/>
          </a:prstGeom>
          <a:blipFill>
            <a:blip cstate="print" r:embed="rId1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6008053" y="3927735"/>
            <a:ext cx="158211" cy="184422"/>
          </a:xfrm>
          <a:prstGeom prst="rect">
            <a:avLst/>
          </a:prstGeom>
          <a:blipFill>
            <a:blip cstate="print" r:embed="rId1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2" name="object 162"/>
          <p:cNvSpPr/>
          <p:nvPr/>
        </p:nvSpPr>
        <p:spPr>
          <a:xfrm>
            <a:off x="5814335" y="3923272"/>
            <a:ext cx="169179" cy="261392"/>
          </a:xfrm>
          <a:prstGeom prst="rect">
            <a:avLst/>
          </a:prstGeom>
          <a:blipFill>
            <a:blip cstate="print" r:embed="rId1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3" name="object 163"/>
          <p:cNvSpPr/>
          <p:nvPr/>
        </p:nvSpPr>
        <p:spPr>
          <a:xfrm>
            <a:off x="5581576" y="3923272"/>
            <a:ext cx="184982" cy="192975"/>
          </a:xfrm>
          <a:prstGeom prst="rect">
            <a:avLst/>
          </a:prstGeom>
          <a:blipFill>
            <a:blip cstate="print" r:embed="rId1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4" name="object 164"/>
          <p:cNvSpPr/>
          <p:nvPr/>
        </p:nvSpPr>
        <p:spPr>
          <a:xfrm>
            <a:off x="5380421" y="3927735"/>
            <a:ext cx="153376" cy="184422"/>
          </a:xfrm>
          <a:prstGeom prst="rect">
            <a:avLst/>
          </a:prstGeom>
          <a:blipFill>
            <a:blip cstate="print" r:embed="rId1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5" name="object 165"/>
          <p:cNvSpPr/>
          <p:nvPr/>
        </p:nvSpPr>
        <p:spPr>
          <a:xfrm>
            <a:off x="5185960" y="3923459"/>
            <a:ext cx="148544" cy="192417"/>
          </a:xfrm>
          <a:prstGeom prst="rect">
            <a:avLst/>
          </a:prstGeom>
          <a:blipFill>
            <a:blip cstate="print" r:embed="rId1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6" name="object 166"/>
          <p:cNvSpPr/>
          <p:nvPr/>
        </p:nvSpPr>
        <p:spPr>
          <a:xfrm>
            <a:off x="4886832" y="3855601"/>
            <a:ext cx="198924" cy="262505"/>
          </a:xfrm>
          <a:prstGeom prst="rect">
            <a:avLst/>
          </a:prstGeom>
          <a:blipFill>
            <a:blip cstate="print" r:embed="rId1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4670432" y="3849652"/>
            <a:ext cx="192232" cy="262505"/>
          </a:xfrm>
          <a:prstGeom prst="rect">
            <a:avLst/>
          </a:prstGeom>
          <a:blipFill>
            <a:blip cstate="print" r:embed="rId1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8" name="object 168"/>
          <p:cNvSpPr/>
          <p:nvPr/>
        </p:nvSpPr>
        <p:spPr>
          <a:xfrm>
            <a:off x="4889807" y="3281845"/>
            <a:ext cx="229783" cy="268083"/>
          </a:xfrm>
          <a:prstGeom prst="rect">
            <a:avLst/>
          </a:prstGeom>
          <a:blipFill>
            <a:blip cstate="print" r:embed="rId1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4669318" y="3287795"/>
            <a:ext cx="198923" cy="262505"/>
          </a:xfrm>
          <a:prstGeom prst="rect">
            <a:avLst/>
          </a:prstGeom>
          <a:blipFill>
            <a:blip cstate="print" r:embed="rId1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0" name="object 170"/>
          <p:cNvSpPr/>
          <p:nvPr/>
        </p:nvSpPr>
        <p:spPr>
          <a:xfrm>
            <a:off x="7834435" y="3358627"/>
            <a:ext cx="162300" cy="185724"/>
          </a:xfrm>
          <a:prstGeom prst="rect">
            <a:avLst/>
          </a:prstGeom>
          <a:blipFill>
            <a:blip cstate="print" r:embed="rId1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1" name="object 171"/>
          <p:cNvSpPr/>
          <p:nvPr/>
        </p:nvSpPr>
        <p:spPr>
          <a:xfrm>
            <a:off x="7601676" y="3355465"/>
            <a:ext cx="184982" cy="192975"/>
          </a:xfrm>
          <a:prstGeom prst="rect">
            <a:avLst/>
          </a:prstGeom>
          <a:blipFill>
            <a:blip cstate="print" r:embed="rId1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2" name="object 172"/>
          <p:cNvSpPr/>
          <p:nvPr/>
        </p:nvSpPr>
        <p:spPr>
          <a:xfrm>
            <a:off x="7368918" y="3359929"/>
            <a:ext cx="207102" cy="235735"/>
          </a:xfrm>
          <a:prstGeom prst="rect">
            <a:avLst/>
          </a:prstGeom>
          <a:blipFill>
            <a:blip cstate="print" r:embed="rId1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3" name="object 173"/>
          <p:cNvSpPr/>
          <p:nvPr/>
        </p:nvSpPr>
        <p:spPr>
          <a:xfrm>
            <a:off x="7192304" y="3355653"/>
            <a:ext cx="147611" cy="192416"/>
          </a:xfrm>
          <a:prstGeom prst="rect">
            <a:avLst/>
          </a:prstGeom>
          <a:blipFill>
            <a:blip cstate="print" r:embed="rId1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4" name="object 174"/>
          <p:cNvSpPr/>
          <p:nvPr/>
        </p:nvSpPr>
        <p:spPr>
          <a:xfrm>
            <a:off x="6887037" y="3358627"/>
            <a:ext cx="278680" cy="237037"/>
          </a:xfrm>
          <a:prstGeom prst="rect">
            <a:avLst/>
          </a:prstGeom>
          <a:blipFill>
            <a:blip cstate="print" r:embed="rId1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5" name="object 175"/>
          <p:cNvSpPr/>
          <p:nvPr/>
        </p:nvSpPr>
        <p:spPr>
          <a:xfrm>
            <a:off x="6654279" y="3355465"/>
            <a:ext cx="184981" cy="192975"/>
          </a:xfrm>
          <a:prstGeom prst="rect">
            <a:avLst/>
          </a:prstGeom>
          <a:blipFill>
            <a:blip cstate="print" r:embed="rId1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6425425" y="3359929"/>
            <a:ext cx="181074" cy="187768"/>
          </a:xfrm>
          <a:prstGeom prst="rect">
            <a:avLst/>
          </a:prstGeom>
          <a:blipFill>
            <a:blip cstate="print" r:embed="rId1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7" name="object 177"/>
          <p:cNvSpPr/>
          <p:nvPr/>
        </p:nvSpPr>
        <p:spPr>
          <a:xfrm>
            <a:off x="6238396" y="3359929"/>
            <a:ext cx="153376" cy="184422"/>
          </a:xfrm>
          <a:prstGeom prst="rect">
            <a:avLst/>
          </a:prstGeom>
          <a:blipFill>
            <a:blip cstate="print" r:embed="rId1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6042633" y="3359929"/>
            <a:ext cx="158211" cy="184422"/>
          </a:xfrm>
          <a:prstGeom prst="rect">
            <a:avLst/>
          </a:prstGeom>
          <a:blipFill>
            <a:blip cstate="print" r:embed="rId1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9" name="object 179"/>
          <p:cNvSpPr/>
          <p:nvPr/>
        </p:nvSpPr>
        <p:spPr>
          <a:xfrm>
            <a:off x="5848915" y="3355465"/>
            <a:ext cx="169179" cy="261392"/>
          </a:xfrm>
          <a:prstGeom prst="rect">
            <a:avLst/>
          </a:prstGeom>
          <a:blipFill>
            <a:blip cstate="print" r:embed="rId1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0" name="object 180"/>
          <p:cNvSpPr/>
          <p:nvPr/>
        </p:nvSpPr>
        <p:spPr>
          <a:xfrm>
            <a:off x="5616157" y="3355465"/>
            <a:ext cx="184982" cy="192975"/>
          </a:xfrm>
          <a:prstGeom prst="rect">
            <a:avLst/>
          </a:prstGeom>
          <a:blipFill>
            <a:blip cstate="print" r:embed="rId1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1" name="object 181"/>
          <p:cNvSpPr/>
          <p:nvPr/>
        </p:nvSpPr>
        <p:spPr>
          <a:xfrm>
            <a:off x="5415001" y="3359929"/>
            <a:ext cx="153376" cy="184422"/>
          </a:xfrm>
          <a:prstGeom prst="rect">
            <a:avLst/>
          </a:prstGeom>
          <a:blipFill>
            <a:blip cstate="print" r:embed="rId1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2" name="object 182"/>
          <p:cNvSpPr/>
          <p:nvPr/>
        </p:nvSpPr>
        <p:spPr>
          <a:xfrm>
            <a:off x="5220540" y="3355653"/>
            <a:ext cx="148544" cy="192416"/>
          </a:xfrm>
          <a:prstGeom prst="rect">
            <a:avLst/>
          </a:prstGeom>
          <a:blipFill>
            <a:blip cstate="print" r:embed="rId1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3756250" y="5453413"/>
            <a:ext cx="218860" cy="230161"/>
          </a:xfrm>
          <a:prstGeom prst="rect">
            <a:avLst/>
          </a:prstGeom>
          <a:blipFill>
            <a:blip cstate="print" r:embed="rId1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4" name="object 184"/>
          <p:cNvSpPr/>
          <p:nvPr/>
        </p:nvSpPr>
        <p:spPr>
          <a:xfrm>
            <a:off x="3504869" y="5451569"/>
            <a:ext cx="215632" cy="232006"/>
          </a:xfrm>
          <a:prstGeom prst="rect">
            <a:avLst/>
          </a:prstGeom>
          <a:blipFill>
            <a:blip cstate="print" r:embed="rId1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5" name="object 185"/>
          <p:cNvSpPr/>
          <p:nvPr/>
        </p:nvSpPr>
        <p:spPr>
          <a:xfrm>
            <a:off x="3238039" y="5451337"/>
            <a:ext cx="213558" cy="232238"/>
          </a:xfrm>
          <a:prstGeom prst="rect">
            <a:avLst/>
          </a:prstGeom>
          <a:blipFill>
            <a:blip cstate="print" r:embed="rId1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6" name="object 186"/>
          <p:cNvSpPr/>
          <p:nvPr/>
        </p:nvSpPr>
        <p:spPr>
          <a:xfrm>
            <a:off x="2342762" y="5447186"/>
            <a:ext cx="853306" cy="327024"/>
          </a:xfrm>
          <a:prstGeom prst="rect">
            <a:avLst/>
          </a:prstGeom>
          <a:blipFill>
            <a:blip cstate="print" r:embed="rId1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2098530" y="5447186"/>
            <a:ext cx="484080" cy="327024"/>
          </a:xfrm>
          <a:prstGeom prst="rect">
            <a:avLst/>
          </a:prstGeom>
          <a:blipFill>
            <a:blip cstate="print" r:embed="rId1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8" name="object 188"/>
          <p:cNvSpPr/>
          <p:nvPr/>
        </p:nvSpPr>
        <p:spPr>
          <a:xfrm>
            <a:off x="1812326" y="5447186"/>
            <a:ext cx="243767" cy="242614"/>
          </a:xfrm>
          <a:prstGeom prst="rect">
            <a:avLst/>
          </a:prstGeom>
          <a:blipFill>
            <a:blip cstate="print" r:embed="rId1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1536729" y="5447186"/>
            <a:ext cx="243768" cy="242614"/>
          </a:xfrm>
          <a:prstGeom prst="rect">
            <a:avLst/>
          </a:prstGeom>
          <a:blipFill>
            <a:blip cstate="print" r:embed="rId1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0" name="object 190"/>
          <p:cNvSpPr/>
          <p:nvPr/>
        </p:nvSpPr>
        <p:spPr>
          <a:xfrm>
            <a:off x="1313254" y="5447418"/>
            <a:ext cx="192110" cy="241229"/>
          </a:xfrm>
          <a:prstGeom prst="rect">
            <a:avLst/>
          </a:prstGeom>
          <a:blipFill>
            <a:blip cstate="print" r:embed="rId1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1" name="object 191"/>
          <p:cNvSpPr/>
          <p:nvPr/>
        </p:nvSpPr>
        <p:spPr>
          <a:xfrm>
            <a:off x="3712664" y="4895996"/>
            <a:ext cx="245844" cy="232238"/>
          </a:xfrm>
          <a:prstGeom prst="rect">
            <a:avLst/>
          </a:prstGeom>
          <a:blipFill>
            <a:blip cstate="print" r:embed="rId1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2" name="object 192"/>
          <p:cNvSpPr/>
          <p:nvPr/>
        </p:nvSpPr>
        <p:spPr>
          <a:xfrm>
            <a:off x="3370187" y="4895996"/>
            <a:ext cx="307420" cy="232238"/>
          </a:xfrm>
          <a:prstGeom prst="rect">
            <a:avLst/>
          </a:prstGeom>
          <a:blipFill>
            <a:blip cstate="print" r:embed="rId1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3" name="object 193"/>
          <p:cNvSpPr/>
          <p:nvPr/>
        </p:nvSpPr>
        <p:spPr>
          <a:xfrm>
            <a:off x="3103356" y="4895996"/>
            <a:ext cx="213558" cy="232238"/>
          </a:xfrm>
          <a:prstGeom prst="rect">
            <a:avLst/>
          </a:prstGeom>
          <a:blipFill>
            <a:blip cstate="print" r:embed="rId1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4" name="object 194"/>
          <p:cNvSpPr/>
          <p:nvPr/>
        </p:nvSpPr>
        <p:spPr>
          <a:xfrm>
            <a:off x="2851054" y="4898072"/>
            <a:ext cx="210560" cy="230161"/>
          </a:xfrm>
          <a:prstGeom prst="rect">
            <a:avLst/>
          </a:prstGeom>
          <a:blipFill>
            <a:blip cstate="print" r:embed="rId1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5" name="object 195"/>
          <p:cNvSpPr/>
          <p:nvPr/>
        </p:nvSpPr>
        <p:spPr>
          <a:xfrm>
            <a:off x="2582146" y="4896228"/>
            <a:ext cx="215633" cy="232006"/>
          </a:xfrm>
          <a:prstGeom prst="rect">
            <a:avLst/>
          </a:prstGeom>
          <a:blipFill>
            <a:blip cstate="print" r:embed="rId1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6" name="object 196"/>
          <p:cNvSpPr/>
          <p:nvPr/>
        </p:nvSpPr>
        <p:spPr>
          <a:xfrm>
            <a:off x="2341837" y="4898072"/>
            <a:ext cx="205485" cy="230161"/>
          </a:xfrm>
          <a:prstGeom prst="rect">
            <a:avLst/>
          </a:prstGeom>
          <a:blipFill>
            <a:blip cstate="print" r:embed="rId1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7" name="object 197"/>
          <p:cNvSpPr/>
          <p:nvPr/>
        </p:nvSpPr>
        <p:spPr>
          <a:xfrm>
            <a:off x="2090457" y="4891845"/>
            <a:ext cx="228318" cy="327024"/>
          </a:xfrm>
          <a:prstGeom prst="rect">
            <a:avLst/>
          </a:prstGeom>
          <a:blipFill>
            <a:blip cstate="print" r:embed="rId1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8" name="object 198"/>
          <p:cNvSpPr/>
          <p:nvPr/>
        </p:nvSpPr>
        <p:spPr>
          <a:xfrm>
            <a:off x="1804252" y="4891845"/>
            <a:ext cx="243767" cy="242615"/>
          </a:xfrm>
          <a:prstGeom prst="rect">
            <a:avLst/>
          </a:prstGeom>
          <a:blipFill>
            <a:blip cstate="print" r:embed="rId1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9" name="object 199"/>
          <p:cNvSpPr/>
          <p:nvPr/>
        </p:nvSpPr>
        <p:spPr>
          <a:xfrm>
            <a:off x="1547338" y="4898072"/>
            <a:ext cx="214248" cy="230161"/>
          </a:xfrm>
          <a:prstGeom prst="rect">
            <a:avLst/>
          </a:prstGeom>
          <a:blipFill>
            <a:blip cstate="print" r:embed="rId2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0" name="object 200"/>
          <p:cNvSpPr/>
          <p:nvPr/>
        </p:nvSpPr>
        <p:spPr>
          <a:xfrm>
            <a:off x="1313254" y="4892076"/>
            <a:ext cx="192110" cy="241230"/>
          </a:xfrm>
          <a:prstGeom prst="rect">
            <a:avLst/>
          </a:prstGeom>
          <a:blipFill>
            <a:blip cstate="print" r:embed="rId2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1" name="object 201"/>
          <p:cNvSpPr/>
          <p:nvPr/>
        </p:nvSpPr>
        <p:spPr>
          <a:xfrm>
            <a:off x="2966297" y="3276010"/>
            <a:ext cx="1009099" cy="1192258"/>
          </a:xfrm>
          <a:prstGeom prst="rect">
            <a:avLst/>
          </a:prstGeom>
          <a:blipFill>
            <a:blip cstate="print" r:embed="rId2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2" name="object 202"/>
          <p:cNvSpPr/>
          <p:nvPr/>
        </p:nvSpPr>
        <p:spPr>
          <a:xfrm>
            <a:off x="1879441" y="3276010"/>
            <a:ext cx="1009099" cy="1192258"/>
          </a:xfrm>
          <a:prstGeom prst="rect">
            <a:avLst/>
          </a:prstGeom>
          <a:blipFill>
            <a:blip cstate="print" r:embed="rId2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3" name="object 203"/>
          <p:cNvSpPr/>
          <p:nvPr/>
        </p:nvSpPr>
        <p:spPr>
          <a:xfrm>
            <a:off x="1036220" y="3265642"/>
            <a:ext cx="708443" cy="1202626"/>
          </a:xfrm>
          <a:prstGeom prst="rect">
            <a:avLst/>
          </a:prstGeom>
          <a:blipFill>
            <a:blip cstate="print" r:embed="rId2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4" name="object 204"/>
          <p:cNvSpPr/>
          <p:nvPr/>
        </p:nvSpPr>
        <p:spPr>
          <a:xfrm>
            <a:off x="10931379" y="1958897"/>
            <a:ext cx="460034" cy="538153"/>
          </a:xfrm>
          <a:prstGeom prst="rect">
            <a:avLst/>
          </a:prstGeom>
          <a:blipFill>
            <a:blip cstate="print" r:embed="rId2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5" name="object 205"/>
          <p:cNvSpPr/>
          <p:nvPr/>
        </p:nvSpPr>
        <p:spPr>
          <a:xfrm>
            <a:off x="10410208" y="1958897"/>
            <a:ext cx="448712" cy="538153"/>
          </a:xfrm>
          <a:prstGeom prst="rect">
            <a:avLst/>
          </a:prstGeom>
          <a:blipFill>
            <a:blip cstate="print" r:embed="rId2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9371264" y="1947953"/>
            <a:ext cx="986488" cy="559286"/>
          </a:xfrm>
          <a:prstGeom prst="rect">
            <a:avLst/>
          </a:prstGeom>
          <a:blipFill>
            <a:blip cstate="print" r:embed="rId2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8792352" y="1958897"/>
            <a:ext cx="509849" cy="546832"/>
          </a:xfrm>
          <a:prstGeom prst="rect">
            <a:avLst/>
          </a:prstGeom>
          <a:blipFill>
            <a:blip cstate="print" r:embed="rId2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8345526" y="1958897"/>
            <a:ext cx="413238" cy="538153"/>
          </a:xfrm>
          <a:prstGeom prst="rect">
            <a:avLst/>
          </a:prstGeom>
          <a:blipFill>
            <a:blip cstate="print" r:embed="rId2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9" name="object 209"/>
          <p:cNvSpPr/>
          <p:nvPr/>
        </p:nvSpPr>
        <p:spPr>
          <a:xfrm>
            <a:off x="7706611" y="1947953"/>
            <a:ext cx="557777" cy="559286"/>
          </a:xfrm>
          <a:prstGeom prst="rect">
            <a:avLst/>
          </a:prstGeom>
          <a:blipFill>
            <a:blip cstate="print" r:embed="rId2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0" name="object 210"/>
          <p:cNvSpPr/>
          <p:nvPr/>
        </p:nvSpPr>
        <p:spPr>
          <a:xfrm>
            <a:off x="7021277" y="1775109"/>
            <a:ext cx="460033" cy="721940"/>
          </a:xfrm>
          <a:prstGeom prst="rect">
            <a:avLst/>
          </a:prstGeom>
          <a:blipFill>
            <a:blip cstate="print" r:embed="rId2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1" name="object 211"/>
          <p:cNvSpPr/>
          <p:nvPr/>
        </p:nvSpPr>
        <p:spPr>
          <a:xfrm>
            <a:off x="5909874" y="1947953"/>
            <a:ext cx="1029888" cy="559286"/>
          </a:xfrm>
          <a:prstGeom prst="rect">
            <a:avLst/>
          </a:prstGeom>
          <a:blipFill>
            <a:blip cstate="print" r:embed="rId2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2" name="object 212"/>
          <p:cNvSpPr/>
          <p:nvPr/>
        </p:nvSpPr>
        <p:spPr>
          <a:xfrm>
            <a:off x="5369078" y="1947953"/>
            <a:ext cx="454373" cy="559286"/>
          </a:xfrm>
          <a:prstGeom prst="rect">
            <a:avLst/>
          </a:prstGeom>
          <a:blipFill>
            <a:blip cstate="print" r:embed="rId2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3" name="object 213"/>
          <p:cNvSpPr/>
          <p:nvPr/>
        </p:nvSpPr>
        <p:spPr>
          <a:xfrm>
            <a:off x="4827906" y="1958897"/>
            <a:ext cx="460034" cy="538153"/>
          </a:xfrm>
          <a:prstGeom prst="rect">
            <a:avLst/>
          </a:prstGeom>
          <a:blipFill>
            <a:blip cstate="print" r:embed="rId2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4" name="object 214"/>
          <p:cNvSpPr/>
          <p:nvPr/>
        </p:nvSpPr>
        <p:spPr>
          <a:xfrm>
            <a:off x="4261826" y="1958897"/>
            <a:ext cx="460034" cy="538153"/>
          </a:xfrm>
          <a:prstGeom prst="rect">
            <a:avLst/>
          </a:prstGeom>
          <a:blipFill>
            <a:blip cstate="print" r:embed="rId2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5" name="object 215"/>
          <p:cNvSpPr/>
          <p:nvPr/>
        </p:nvSpPr>
        <p:spPr>
          <a:xfrm>
            <a:off x="3770846" y="1958897"/>
            <a:ext cx="413238" cy="538153"/>
          </a:xfrm>
          <a:prstGeom prst="rect">
            <a:avLst/>
          </a:prstGeom>
          <a:blipFill>
            <a:blip cstate="print" r:embed="rId2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6" name="object 216"/>
          <p:cNvSpPr/>
          <p:nvPr/>
        </p:nvSpPr>
        <p:spPr>
          <a:xfrm>
            <a:off x="3213069" y="1958897"/>
            <a:ext cx="451731" cy="538153"/>
          </a:xfrm>
          <a:prstGeom prst="rect">
            <a:avLst/>
          </a:prstGeom>
          <a:blipFill>
            <a:blip cstate="print" r:embed="rId2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7" name="object 217"/>
          <p:cNvSpPr/>
          <p:nvPr/>
        </p:nvSpPr>
        <p:spPr>
          <a:xfrm>
            <a:off x="2635667" y="1958897"/>
            <a:ext cx="509849" cy="546832"/>
          </a:xfrm>
          <a:prstGeom prst="rect">
            <a:avLst/>
          </a:prstGeom>
          <a:blipFill>
            <a:blip cstate="print" r:embed="rId2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8" name="object 218"/>
          <p:cNvSpPr/>
          <p:nvPr/>
        </p:nvSpPr>
        <p:spPr>
          <a:xfrm>
            <a:off x="2229222" y="1958897"/>
            <a:ext cx="360781" cy="538153"/>
          </a:xfrm>
          <a:prstGeom prst="rect">
            <a:avLst/>
          </a:prstGeom>
          <a:blipFill>
            <a:blip cstate="print" r:embed="rId2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9" name="object 219"/>
          <p:cNvSpPr/>
          <p:nvPr/>
        </p:nvSpPr>
        <p:spPr>
          <a:xfrm>
            <a:off x="1684276" y="1958897"/>
            <a:ext cx="438900" cy="538153"/>
          </a:xfrm>
          <a:prstGeom prst="rect">
            <a:avLst/>
          </a:prstGeom>
          <a:blipFill>
            <a:blip cstate="print" r:embed="rId2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0" name="object 220"/>
          <p:cNvSpPr/>
          <p:nvPr/>
        </p:nvSpPr>
        <p:spPr>
          <a:xfrm>
            <a:off x="1059701" y="1958897"/>
            <a:ext cx="422673" cy="538153"/>
          </a:xfrm>
          <a:prstGeom prst="rect">
            <a:avLst/>
          </a:prstGeom>
          <a:blipFill>
            <a:blip cstate="print" r:embed="rId2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1" name="object 221"/>
          <p:cNvSpPr/>
          <p:nvPr/>
        </p:nvSpPr>
        <p:spPr>
          <a:xfrm>
            <a:off x="12089578" y="1050150"/>
            <a:ext cx="585703" cy="652879"/>
          </a:xfrm>
          <a:prstGeom prst="rect">
            <a:avLst/>
          </a:prstGeom>
          <a:blipFill>
            <a:blip cstate="print" r:embed="rId2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2" name="object 222"/>
          <p:cNvSpPr/>
          <p:nvPr/>
        </p:nvSpPr>
        <p:spPr>
          <a:xfrm>
            <a:off x="11500478" y="1039205"/>
            <a:ext cx="557777" cy="559287"/>
          </a:xfrm>
          <a:prstGeom prst="rect">
            <a:avLst/>
          </a:prstGeom>
          <a:blipFill>
            <a:blip cstate="print" r:embed="rId2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3" name="object 223"/>
          <p:cNvSpPr/>
          <p:nvPr/>
        </p:nvSpPr>
        <p:spPr>
          <a:xfrm>
            <a:off x="11035161" y="1050150"/>
            <a:ext cx="413237" cy="538153"/>
          </a:xfrm>
          <a:prstGeom prst="rect">
            <a:avLst/>
          </a:prstGeom>
          <a:blipFill>
            <a:blip cstate="print" r:embed="rId2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4" name="object 224"/>
          <p:cNvSpPr/>
          <p:nvPr/>
        </p:nvSpPr>
        <p:spPr>
          <a:xfrm>
            <a:off x="10396245" y="1039205"/>
            <a:ext cx="557777" cy="559287"/>
          </a:xfrm>
          <a:prstGeom prst="rect">
            <a:avLst/>
          </a:prstGeom>
          <a:blipFill>
            <a:blip cstate="print" r:embed="rId2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5" name="object 225"/>
          <p:cNvSpPr/>
          <p:nvPr/>
        </p:nvSpPr>
        <p:spPr>
          <a:xfrm>
            <a:off x="10001876" y="1050150"/>
            <a:ext cx="356253" cy="538153"/>
          </a:xfrm>
          <a:prstGeom prst="rect">
            <a:avLst/>
          </a:prstGeom>
          <a:blipFill>
            <a:blip cstate="print" r:embed="rId2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6" name="object 226"/>
          <p:cNvSpPr/>
          <p:nvPr/>
        </p:nvSpPr>
        <p:spPr>
          <a:xfrm>
            <a:off x="9291634" y="866363"/>
            <a:ext cx="460033" cy="721940"/>
          </a:xfrm>
          <a:prstGeom prst="rect">
            <a:avLst/>
          </a:prstGeom>
          <a:blipFill>
            <a:blip cstate="print" r:embed="rId2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7" name="object 227"/>
          <p:cNvSpPr/>
          <p:nvPr/>
        </p:nvSpPr>
        <p:spPr>
          <a:xfrm>
            <a:off x="8574977" y="1050150"/>
            <a:ext cx="610233" cy="538153"/>
          </a:xfrm>
          <a:prstGeom prst="rect">
            <a:avLst/>
          </a:prstGeom>
          <a:blipFill>
            <a:blip cstate="print" r:embed="rId2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8" name="object 228"/>
          <p:cNvSpPr/>
          <p:nvPr/>
        </p:nvSpPr>
        <p:spPr>
          <a:xfrm>
            <a:off x="8009274" y="1050150"/>
            <a:ext cx="460033" cy="538153"/>
          </a:xfrm>
          <a:prstGeom prst="rect">
            <a:avLst/>
          </a:prstGeom>
          <a:blipFill>
            <a:blip cstate="print" r:embed="rId2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9" name="object 229"/>
          <p:cNvSpPr/>
          <p:nvPr/>
        </p:nvSpPr>
        <p:spPr>
          <a:xfrm>
            <a:off x="7508483" y="1050150"/>
            <a:ext cx="422673" cy="538153"/>
          </a:xfrm>
          <a:prstGeom prst="rect">
            <a:avLst/>
          </a:prstGeom>
          <a:blipFill>
            <a:blip cstate="print" r:embed="rId2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0" name="object 230"/>
          <p:cNvSpPr/>
          <p:nvPr/>
        </p:nvSpPr>
        <p:spPr>
          <a:xfrm>
            <a:off x="6942780" y="1050150"/>
            <a:ext cx="460034" cy="538153"/>
          </a:xfrm>
          <a:prstGeom prst="rect">
            <a:avLst/>
          </a:prstGeom>
          <a:blipFill>
            <a:blip cstate="print" r:embed="rId2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1" name="object 231"/>
          <p:cNvSpPr/>
          <p:nvPr/>
        </p:nvSpPr>
        <p:spPr>
          <a:xfrm>
            <a:off x="6421609" y="1050150"/>
            <a:ext cx="448712" cy="538153"/>
          </a:xfrm>
          <a:prstGeom prst="rect">
            <a:avLst/>
          </a:prstGeom>
          <a:blipFill>
            <a:blip cstate="print" r:embed="rId2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2" name="object 232"/>
          <p:cNvSpPr/>
          <p:nvPr/>
        </p:nvSpPr>
        <p:spPr>
          <a:xfrm>
            <a:off x="5965349" y="1050150"/>
            <a:ext cx="413238" cy="538153"/>
          </a:xfrm>
          <a:prstGeom prst="rect">
            <a:avLst/>
          </a:prstGeom>
          <a:blipFill>
            <a:blip cstate="print" r:embed="rId2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3" name="object 233"/>
          <p:cNvSpPr/>
          <p:nvPr/>
        </p:nvSpPr>
        <p:spPr>
          <a:xfrm>
            <a:off x="5326434" y="1039205"/>
            <a:ext cx="557777" cy="559287"/>
          </a:xfrm>
          <a:prstGeom prst="rect">
            <a:avLst/>
          </a:prstGeom>
          <a:blipFill>
            <a:blip cstate="print" r:embed="rId2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4" name="object 234"/>
          <p:cNvSpPr/>
          <p:nvPr/>
        </p:nvSpPr>
        <p:spPr>
          <a:xfrm>
            <a:off x="4787903" y="1050150"/>
            <a:ext cx="457015" cy="538153"/>
          </a:xfrm>
          <a:prstGeom prst="rect">
            <a:avLst/>
          </a:prstGeom>
          <a:blipFill>
            <a:blip cstate="print" r:embed="rId2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5" name="object 235"/>
          <p:cNvSpPr/>
          <p:nvPr/>
        </p:nvSpPr>
        <p:spPr>
          <a:xfrm>
            <a:off x="4247108" y="1039205"/>
            <a:ext cx="454373" cy="559287"/>
          </a:xfrm>
          <a:prstGeom prst="rect">
            <a:avLst/>
          </a:prstGeom>
          <a:blipFill>
            <a:blip cstate="print" r:embed="rId2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6" name="object 236"/>
          <p:cNvSpPr/>
          <p:nvPr/>
        </p:nvSpPr>
        <p:spPr>
          <a:xfrm>
            <a:off x="3561774" y="866363"/>
            <a:ext cx="460034" cy="721940"/>
          </a:xfrm>
          <a:prstGeom prst="rect">
            <a:avLst/>
          </a:prstGeom>
          <a:blipFill>
            <a:blip cstate="print" r:embed="rId2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7" name="object 237"/>
          <p:cNvSpPr/>
          <p:nvPr/>
        </p:nvSpPr>
        <p:spPr>
          <a:xfrm>
            <a:off x="2845117" y="1050150"/>
            <a:ext cx="610234" cy="538153"/>
          </a:xfrm>
          <a:prstGeom prst="rect">
            <a:avLst/>
          </a:prstGeom>
          <a:blipFill>
            <a:blip cstate="print" r:embed="rId2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8" name="object 238"/>
          <p:cNvSpPr/>
          <p:nvPr/>
        </p:nvSpPr>
        <p:spPr>
          <a:xfrm>
            <a:off x="2102797" y="1050150"/>
            <a:ext cx="651746" cy="538153"/>
          </a:xfrm>
          <a:prstGeom prst="rect">
            <a:avLst/>
          </a:prstGeom>
          <a:blipFill>
            <a:blip cstate="print" r:embed="rId2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9" name="object 239"/>
          <p:cNvSpPr/>
          <p:nvPr/>
        </p:nvSpPr>
        <p:spPr>
          <a:xfrm>
            <a:off x="1538605" y="1050150"/>
            <a:ext cx="511358" cy="538153"/>
          </a:xfrm>
          <a:prstGeom prst="rect">
            <a:avLst/>
          </a:prstGeom>
          <a:blipFill>
            <a:blip cstate="print" r:embed="rId2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0" name="object 240"/>
          <p:cNvSpPr/>
          <p:nvPr/>
        </p:nvSpPr>
        <p:spPr>
          <a:xfrm>
            <a:off x="1035171" y="1039205"/>
            <a:ext cx="454373" cy="559287"/>
          </a:xfrm>
          <a:prstGeom prst="rect">
            <a:avLst/>
          </a:prstGeom>
          <a:blipFill>
            <a:blip cstate="print" r:embed="rId2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5987939" y="1982985"/>
            <a:ext cx="350758" cy="523202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5353199" y="1982985"/>
            <a:ext cx="569431" cy="634739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4780462" y="1972343"/>
            <a:ext cx="542283" cy="543752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4328071" y="1982985"/>
            <a:ext cx="401759" cy="523202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3706904" y="1972343"/>
            <a:ext cx="542283" cy="543752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3323494" y="1982985"/>
            <a:ext cx="346354" cy="523202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2773140" y="1982985"/>
            <a:ext cx="447253" cy="523202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2296531" y="1982985"/>
            <a:ext cx="401758" cy="523202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749112" y="1982985"/>
            <a:ext cx="444318" cy="523202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058601" y="1982985"/>
            <a:ext cx="447253" cy="523202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1297387" y="1099481"/>
            <a:ext cx="350759" cy="523203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0662648" y="1099481"/>
            <a:ext cx="569430" cy="634741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0089911" y="1088840"/>
            <a:ext cx="542283" cy="543751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9637519" y="1099481"/>
            <a:ext cx="401759" cy="523203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9016354" y="1088840"/>
            <a:ext cx="542283" cy="543751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8632943" y="1099481"/>
            <a:ext cx="346354" cy="523203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8005906" y="1099481"/>
            <a:ext cx="410932" cy="523203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7144049" y="1099481"/>
            <a:ext cx="633641" cy="523203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6705600" y="1088840"/>
            <a:ext cx="378277" cy="543383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6175794" y="1099481"/>
            <a:ext cx="447253" cy="523203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5699185" y="1099481"/>
            <a:ext cx="401759" cy="523203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5148096" y="1099481"/>
            <a:ext cx="485045" cy="523203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4679928" y="1099481"/>
            <a:ext cx="436247" cy="523203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4022441" y="1099481"/>
            <a:ext cx="447253" cy="523203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3328261" y="1099481"/>
            <a:ext cx="483578" cy="523203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2664533" y="1099481"/>
            <a:ext cx="593281" cy="523203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1607119" y="1099481"/>
            <a:ext cx="992105" cy="634741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1034384" y="1088840"/>
            <a:ext cx="542283" cy="543751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0" y="3056146"/>
            <a:ext cx="20116800" cy="8265450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7262660" y="5070915"/>
            <a:ext cx="163031" cy="195677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7037170" y="5070729"/>
            <a:ext cx="187751" cy="195863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6885274" y="5075258"/>
            <a:ext cx="126046" cy="187183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6669782" y="5073935"/>
            <a:ext cx="176617" cy="262097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6474109" y="5070729"/>
            <a:ext cx="171710" cy="265302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6227109" y="5075258"/>
            <a:ext cx="210204" cy="239262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5993351" y="5074125"/>
            <a:ext cx="157180" cy="188315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5751293" y="5075258"/>
            <a:ext cx="160575" cy="187183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5554674" y="5070729"/>
            <a:ext cx="171710" cy="265302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5318426" y="5070729"/>
            <a:ext cx="187751" cy="195863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5114260" y="5075258"/>
            <a:ext cx="155670" cy="187183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4916883" y="5070915"/>
            <a:ext cx="150768" cy="195300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4712717" y="5073935"/>
            <a:ext cx="155670" cy="188506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4507415" y="5070915"/>
            <a:ext cx="149823" cy="195300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4296458" y="5070729"/>
            <a:ext cx="171710" cy="265302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4097763" y="5075258"/>
            <a:ext cx="160575" cy="187183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3970805" y="5216210"/>
            <a:ext cx="55288" cy="105481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3772113" y="4984308"/>
            <a:ext cx="157180" cy="278133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3555680" y="5074125"/>
            <a:ext cx="157180" cy="188315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13340758" y="5073935"/>
            <a:ext cx="155670" cy="188506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3130927" y="5070915"/>
            <a:ext cx="163031" cy="195677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2822225" y="5073935"/>
            <a:ext cx="282850" cy="240585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12612395" y="5070915"/>
            <a:ext cx="163031" cy="195677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12342940" y="5075258"/>
            <a:ext cx="234357" cy="187183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12120094" y="5070729"/>
            <a:ext cx="187751" cy="195863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11915928" y="5075258"/>
            <a:ext cx="155670" cy="187183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11667261" y="5070915"/>
            <a:ext cx="149822" cy="195300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11429885" y="5075258"/>
            <a:ext cx="210204" cy="239262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11241002" y="5073935"/>
            <a:ext cx="155670" cy="188506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11031173" y="5070915"/>
            <a:ext cx="163031" cy="195677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10821345" y="5070729"/>
            <a:ext cx="171710" cy="265302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10616044" y="5070915"/>
            <a:ext cx="149822" cy="195300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10477579" y="5216210"/>
            <a:ext cx="55289" cy="105481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10279074" y="5074125"/>
            <a:ext cx="157180" cy="188315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10077172" y="5073935"/>
            <a:ext cx="164727" cy="188506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9882060" y="5070915"/>
            <a:ext cx="147935" cy="195300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9658458" y="5070729"/>
            <a:ext cx="187750" cy="195863"/>
          </a:xfrm>
          <a:prstGeom prst="rect">
            <a:avLst/>
          </a:prstGeom>
          <a:blipFill>
            <a:blip cstate="print" r:embed="rId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9469010" y="5075258"/>
            <a:ext cx="153027" cy="187183"/>
          </a:xfrm>
          <a:prstGeom prst="rect">
            <a:avLst/>
          </a:prstGeom>
          <a:blipFill>
            <a:blip cstate="print" r:embed="rId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9259179" y="5070915"/>
            <a:ext cx="163031" cy="195677"/>
          </a:xfrm>
          <a:prstGeom prst="rect">
            <a:avLst/>
          </a:prstGeom>
          <a:blipFill>
            <a:blip cstate="print" r:embed="rId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9049352" y="5070729"/>
            <a:ext cx="171710" cy="265302"/>
          </a:xfrm>
          <a:prstGeom prst="rect">
            <a:avLst/>
          </a:prstGeom>
          <a:blipFill>
            <a:blip cstate="print" r:embed="rId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8839522" y="5070915"/>
            <a:ext cx="163031" cy="195677"/>
          </a:xfrm>
          <a:prstGeom prst="rect">
            <a:avLst/>
          </a:prstGeom>
          <a:blipFill>
            <a:blip cstate="print" r:embed="rId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8635356" y="5075258"/>
            <a:ext cx="155671" cy="187183"/>
          </a:xfrm>
          <a:prstGeom prst="rect">
            <a:avLst/>
          </a:prstGeom>
          <a:blipFill>
            <a:blip cstate="print" r:embed="rId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18985788" y="4671927"/>
            <a:ext cx="55288" cy="105480"/>
          </a:xfrm>
          <a:prstGeom prst="rect">
            <a:avLst/>
          </a:prstGeom>
          <a:blipFill>
            <a:blip cstate="print" r:embed="rId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18776716" y="4526445"/>
            <a:ext cx="187751" cy="195863"/>
          </a:xfrm>
          <a:prstGeom prst="rect">
            <a:avLst/>
          </a:prstGeom>
          <a:blipFill>
            <a:blip cstate="print" r:embed="rId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18587268" y="4530974"/>
            <a:ext cx="153029" cy="187183"/>
          </a:xfrm>
          <a:prstGeom prst="rect">
            <a:avLst/>
          </a:prstGeom>
          <a:blipFill>
            <a:blip cstate="print" r:embed="rId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8388574" y="4530974"/>
            <a:ext cx="160576" cy="187183"/>
          </a:xfrm>
          <a:prstGeom prst="rect">
            <a:avLst/>
          </a:prstGeom>
          <a:blipFill>
            <a:blip cstate="print" r:embed="rId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18212330" y="4526633"/>
            <a:ext cx="150768" cy="195298"/>
          </a:xfrm>
          <a:prstGeom prst="rect">
            <a:avLst/>
          </a:prstGeom>
          <a:blipFill>
            <a:blip cstate="print" r:embed="rId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18029298" y="4529652"/>
            <a:ext cx="150577" cy="188505"/>
          </a:xfrm>
          <a:prstGeom prst="rect">
            <a:avLst/>
          </a:prstGeom>
          <a:blipFill>
            <a:blip cstate="print" r:embed="rId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17786256" y="4530974"/>
            <a:ext cx="183788" cy="190580"/>
          </a:xfrm>
          <a:prstGeom prst="rect">
            <a:avLst/>
          </a:prstGeom>
          <a:blipFill>
            <a:blip cstate="print" r:embed="rId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17601526" y="4526633"/>
            <a:ext cx="163031" cy="195675"/>
          </a:xfrm>
          <a:prstGeom prst="rect">
            <a:avLst/>
          </a:prstGeom>
          <a:blipFill>
            <a:blip cstate="print" r:embed="rId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17416420" y="4530974"/>
            <a:ext cx="160576" cy="187183"/>
          </a:xfrm>
          <a:prstGeom prst="rect">
            <a:avLst/>
          </a:prstGeom>
          <a:blipFill>
            <a:blip cstate="print" r:embed="rId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17221120" y="4529842"/>
            <a:ext cx="157180" cy="188315"/>
          </a:xfrm>
          <a:prstGeom prst="rect">
            <a:avLst/>
          </a:prstGeom>
          <a:blipFill>
            <a:blip cstate="print" r:embed="rId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16984874" y="4526445"/>
            <a:ext cx="187751" cy="195863"/>
          </a:xfrm>
          <a:prstGeom prst="rect">
            <a:avLst/>
          </a:prstGeom>
          <a:blipFill>
            <a:blip cstate="print" r:embed="rId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16775047" y="4526445"/>
            <a:ext cx="171709" cy="265303"/>
          </a:xfrm>
          <a:prstGeom prst="rect">
            <a:avLst/>
          </a:prstGeom>
          <a:blipFill>
            <a:blip cstate="print" r:embed="rId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16576353" y="4530974"/>
            <a:ext cx="160575" cy="187183"/>
          </a:xfrm>
          <a:prstGeom prst="rect">
            <a:avLst/>
          </a:prstGeom>
          <a:blipFill>
            <a:blip cstate="print" r:embed="rId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16400109" y="4526633"/>
            <a:ext cx="150766" cy="195298"/>
          </a:xfrm>
          <a:prstGeom prst="rect">
            <a:avLst/>
          </a:prstGeom>
          <a:blipFill>
            <a:blip cstate="print" r:embed="rId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16006124" y="4530974"/>
            <a:ext cx="207939" cy="246433"/>
          </a:xfrm>
          <a:prstGeom prst="rect">
            <a:avLst/>
          </a:prstGeom>
          <a:blipFill>
            <a:blip cstate="print" r:embed="rId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15812333" y="4529652"/>
            <a:ext cx="155670" cy="188505"/>
          </a:xfrm>
          <a:prstGeom prst="rect">
            <a:avLst/>
          </a:prstGeom>
          <a:blipFill>
            <a:blip cstate="print" r:embed="rId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15576086" y="4526445"/>
            <a:ext cx="187751" cy="195863"/>
          </a:xfrm>
          <a:prstGeom prst="rect">
            <a:avLst/>
          </a:prstGeom>
          <a:blipFill>
            <a:blip cstate="print" r:embed="rId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15306632" y="4530974"/>
            <a:ext cx="234357" cy="187183"/>
          </a:xfrm>
          <a:prstGeom prst="rect">
            <a:avLst/>
          </a:prstGeom>
          <a:blipFill>
            <a:blip cstate="print" r:embed="rId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15109256" y="4526633"/>
            <a:ext cx="163031" cy="195675"/>
          </a:xfrm>
          <a:prstGeom prst="rect">
            <a:avLst/>
          </a:prstGeom>
          <a:blipFill>
            <a:blip cstate="print" r:embed="rId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14899429" y="4526445"/>
            <a:ext cx="171710" cy="265303"/>
          </a:xfrm>
          <a:prstGeom prst="rect">
            <a:avLst/>
          </a:prstGeom>
          <a:blipFill>
            <a:blip cstate="print" r:embed="rId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14647337" y="4671927"/>
            <a:ext cx="55288" cy="105480"/>
          </a:xfrm>
          <a:prstGeom prst="rect">
            <a:avLst/>
          </a:prstGeom>
          <a:blipFill>
            <a:blip cstate="print" r:embed="rId1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14458266" y="4526633"/>
            <a:ext cx="163031" cy="195675"/>
          </a:xfrm>
          <a:prstGeom prst="rect">
            <a:avLst/>
          </a:prstGeom>
          <a:blipFill>
            <a:blip cstate="print" r:embed="rId1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14252591" y="4529842"/>
            <a:ext cx="157180" cy="188315"/>
          </a:xfrm>
          <a:prstGeom prst="rect">
            <a:avLst/>
          </a:prstGeom>
          <a:blipFill>
            <a:blip cstate="print" r:embed="rId1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14037669" y="4529652"/>
            <a:ext cx="155670" cy="188505"/>
          </a:xfrm>
          <a:prstGeom prst="rect">
            <a:avLst/>
          </a:prstGeom>
          <a:blipFill>
            <a:blip cstate="print" r:embed="rId1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13832367" y="4526633"/>
            <a:ext cx="149823" cy="195298"/>
          </a:xfrm>
          <a:prstGeom prst="rect">
            <a:avLst/>
          </a:prstGeom>
          <a:blipFill>
            <a:blip cstate="print" r:embed="rId1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13643297" y="4530974"/>
            <a:ext cx="160576" cy="187183"/>
          </a:xfrm>
          <a:prstGeom prst="rect">
            <a:avLst/>
          </a:prstGeom>
          <a:blipFill>
            <a:blip cstate="print" r:embed="rId1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13447998" y="4529842"/>
            <a:ext cx="157179" cy="188315"/>
          </a:xfrm>
          <a:prstGeom prst="rect">
            <a:avLst/>
          </a:prstGeom>
          <a:blipFill>
            <a:blip cstate="print" r:embed="rId1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13233074" y="4530974"/>
            <a:ext cx="155670" cy="187183"/>
          </a:xfrm>
          <a:prstGeom prst="rect">
            <a:avLst/>
          </a:prstGeom>
          <a:blipFill>
            <a:blip cstate="print" r:embed="rId1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12875880" y="4526633"/>
            <a:ext cx="163031" cy="195675"/>
          </a:xfrm>
          <a:prstGeom prst="rect">
            <a:avLst/>
          </a:prstGeom>
          <a:blipFill>
            <a:blip cstate="print" r:embed="rId1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12650390" y="4526445"/>
            <a:ext cx="187751" cy="195863"/>
          </a:xfrm>
          <a:prstGeom prst="rect">
            <a:avLst/>
          </a:prstGeom>
          <a:blipFill>
            <a:blip cstate="print" r:embed="rId1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12446223" y="4529652"/>
            <a:ext cx="155671" cy="188505"/>
          </a:xfrm>
          <a:prstGeom prst="rect">
            <a:avLst/>
          </a:prstGeom>
          <a:blipFill>
            <a:blip cstate="print" r:embed="rId1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12231301" y="4529652"/>
            <a:ext cx="155670" cy="188505"/>
          </a:xfrm>
          <a:prstGeom prst="rect">
            <a:avLst/>
          </a:prstGeom>
          <a:blipFill>
            <a:blip cstate="print" r:embed="rId1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12021470" y="4526633"/>
            <a:ext cx="163031" cy="195675"/>
          </a:xfrm>
          <a:prstGeom prst="rect">
            <a:avLst/>
          </a:prstGeom>
          <a:blipFill>
            <a:blip cstate="print" r:embed="rId1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11832023" y="4530974"/>
            <a:ext cx="153029" cy="187183"/>
          </a:xfrm>
          <a:prstGeom prst="rect">
            <a:avLst/>
          </a:prstGeom>
          <a:blipFill>
            <a:blip cstate="print" r:embed="rId1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11633328" y="4530974"/>
            <a:ext cx="160575" cy="187183"/>
          </a:xfrm>
          <a:prstGeom prst="rect">
            <a:avLst/>
          </a:prstGeom>
          <a:blipFill>
            <a:blip cstate="print" r:embed="rId1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11457084" y="4526633"/>
            <a:ext cx="150766" cy="195298"/>
          </a:xfrm>
          <a:prstGeom prst="rect">
            <a:avLst/>
          </a:prstGeom>
          <a:blipFill>
            <a:blip cstate="print" r:embed="rId1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258012" y="4526633"/>
            <a:ext cx="163031" cy="195675"/>
          </a:xfrm>
          <a:prstGeom prst="rect">
            <a:avLst/>
          </a:prstGeom>
          <a:blipFill>
            <a:blip cstate="print" r:embed="rId1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10949310" y="4529652"/>
            <a:ext cx="282849" cy="240585"/>
          </a:xfrm>
          <a:prstGeom prst="rect">
            <a:avLst/>
          </a:prstGeom>
          <a:blipFill>
            <a:blip cstate="print" r:embed="rId1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10712307" y="4438137"/>
            <a:ext cx="188315" cy="284171"/>
          </a:xfrm>
          <a:prstGeom prst="rect">
            <a:avLst/>
          </a:prstGeom>
          <a:blipFill>
            <a:blip cstate="print" r:embed="rId1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10484176" y="4526445"/>
            <a:ext cx="187750" cy="195863"/>
          </a:xfrm>
          <a:prstGeom prst="rect">
            <a:avLst/>
          </a:prstGeom>
          <a:blipFill>
            <a:blip cstate="print" r:embed="rId1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10242841" y="4671927"/>
            <a:ext cx="55288" cy="105480"/>
          </a:xfrm>
          <a:prstGeom prst="rect">
            <a:avLst/>
          </a:prstGeom>
          <a:blipFill>
            <a:blip cstate="print" r:embed="rId1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10046411" y="4530974"/>
            <a:ext cx="155105" cy="187183"/>
          </a:xfrm>
          <a:prstGeom prst="rect">
            <a:avLst/>
          </a:prstGeom>
          <a:blipFill>
            <a:blip cstate="print" r:embed="rId1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9819411" y="4530974"/>
            <a:ext cx="183787" cy="190580"/>
          </a:xfrm>
          <a:prstGeom prst="rect">
            <a:avLst/>
          </a:prstGeom>
          <a:blipFill>
            <a:blip cstate="print" r:embed="rId1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9644304" y="4530974"/>
            <a:ext cx="153029" cy="187183"/>
          </a:xfrm>
          <a:prstGeom prst="rect">
            <a:avLst/>
          </a:prstGeom>
          <a:blipFill>
            <a:blip cstate="print" r:embed="rId1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9408058" y="4526445"/>
            <a:ext cx="187750" cy="195863"/>
          </a:xfrm>
          <a:prstGeom prst="rect">
            <a:avLst/>
          </a:prstGeom>
          <a:blipFill>
            <a:blip cstate="print" r:embed="rId1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9256160" y="4530974"/>
            <a:ext cx="126046" cy="187183"/>
          </a:xfrm>
          <a:prstGeom prst="rect">
            <a:avLst/>
          </a:prstGeom>
          <a:blipFill>
            <a:blip cstate="print" r:embed="rId1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9035576" y="4526445"/>
            <a:ext cx="171710" cy="265303"/>
          </a:xfrm>
          <a:prstGeom prst="rect">
            <a:avLst/>
          </a:prstGeom>
          <a:blipFill>
            <a:blip cstate="print" r:embed="rId1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8799330" y="4526445"/>
            <a:ext cx="187750" cy="195863"/>
          </a:xfrm>
          <a:prstGeom prst="rect">
            <a:avLst/>
          </a:prstGeom>
          <a:blipFill>
            <a:blip cstate="print" r:embed="rId1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8614222" y="4530974"/>
            <a:ext cx="160576" cy="187183"/>
          </a:xfrm>
          <a:prstGeom prst="rect">
            <a:avLst/>
          </a:prstGeom>
          <a:blipFill>
            <a:blip cstate="print" r:embed="rId1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17401336" y="3804273"/>
            <a:ext cx="193370" cy="236395"/>
          </a:xfrm>
          <a:prstGeom prst="rect">
            <a:avLst/>
          </a:prstGeom>
          <a:blipFill>
            <a:blip cstate="print" r:embed="rId1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17179658" y="3804273"/>
            <a:ext cx="185674" cy="235940"/>
          </a:xfrm>
          <a:prstGeom prst="rect">
            <a:avLst/>
          </a:prstGeom>
          <a:blipFill>
            <a:blip cstate="print" r:embed="rId1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16941000" y="3804273"/>
            <a:ext cx="203561" cy="236846"/>
          </a:xfrm>
          <a:prstGeom prst="rect">
            <a:avLst/>
          </a:prstGeom>
          <a:blipFill>
            <a:blip cstate="print" r:embed="rId1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16691473" y="3808122"/>
            <a:ext cx="201976" cy="227337"/>
          </a:xfrm>
          <a:prstGeom prst="rect">
            <a:avLst/>
          </a:prstGeom>
          <a:blipFill>
            <a:blip cstate="print" r:embed="rId1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16458924" y="3804498"/>
            <a:ext cx="186355" cy="235715"/>
          </a:xfrm>
          <a:prstGeom prst="rect">
            <a:avLst/>
          </a:prstGeom>
          <a:blipFill>
            <a:blip cstate="print" r:embed="rId1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16208265" y="3808347"/>
            <a:ext cx="204015" cy="227112"/>
          </a:xfrm>
          <a:prstGeom prst="rect">
            <a:avLst/>
          </a:prstGeom>
          <a:blipFill>
            <a:blip cstate="print" r:embed="rId1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15925902" y="3699660"/>
            <a:ext cx="234808" cy="341460"/>
          </a:xfrm>
          <a:prstGeom prst="rect">
            <a:avLst/>
          </a:prstGeom>
          <a:blipFill>
            <a:blip cstate="print" r:embed="rId1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15653052" y="3804047"/>
            <a:ext cx="234357" cy="237073"/>
          </a:xfrm>
          <a:prstGeom prst="rect">
            <a:avLst/>
          </a:prstGeom>
          <a:blipFill>
            <a:blip cstate="print" r:embed="rId1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15398316" y="3804047"/>
            <a:ext cx="218052" cy="320173"/>
          </a:xfrm>
          <a:prstGeom prst="rect">
            <a:avLst/>
          </a:prstGeom>
          <a:blipFill>
            <a:blip cstate="print" r:embed="rId1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15145393" y="3808122"/>
            <a:ext cx="217600" cy="227337"/>
          </a:xfrm>
          <a:prstGeom prst="rect">
            <a:avLst/>
          </a:prstGeom>
          <a:blipFill>
            <a:blip cstate="print" r:embed="rId1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14882733" y="3808347"/>
            <a:ext cx="204013" cy="227112"/>
          </a:xfrm>
          <a:prstGeom prst="rect">
            <a:avLst/>
          </a:prstGeom>
          <a:blipFill>
            <a:blip cstate="print" r:embed="rId1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14538782" y="3809934"/>
            <a:ext cx="298210" cy="225525"/>
          </a:xfrm>
          <a:prstGeom prst="rect">
            <a:avLst/>
          </a:prstGeom>
          <a:blipFill>
            <a:blip cstate="print" r:embed="rId1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16604745" y="3263098"/>
            <a:ext cx="204013" cy="227111"/>
          </a:xfrm>
          <a:prstGeom prst="rect">
            <a:avLst/>
          </a:prstGeom>
          <a:blipFill>
            <a:blip cstate="print" r:embed="rId1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16236566" y="3258798"/>
            <a:ext cx="234357" cy="237073"/>
          </a:xfrm>
          <a:prstGeom prst="rect">
            <a:avLst/>
          </a:prstGeom>
          <a:blipFill>
            <a:blip cstate="print" r:embed="rId1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16050440" y="3264685"/>
            <a:ext cx="160311" cy="225525"/>
          </a:xfrm>
          <a:prstGeom prst="rect">
            <a:avLst/>
          </a:prstGeom>
          <a:blipFill>
            <a:blip cstate="print" r:embed="rId1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15800685" y="3259024"/>
            <a:ext cx="203562" cy="236846"/>
          </a:xfrm>
          <a:prstGeom prst="rect">
            <a:avLst/>
          </a:prstGeom>
          <a:blipFill>
            <a:blip cstate="print" r:embed="rId1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4" name="object 144"/>
          <p:cNvSpPr/>
          <p:nvPr/>
        </p:nvSpPr>
        <p:spPr>
          <a:xfrm>
            <a:off x="15551158" y="3262872"/>
            <a:ext cx="201976" cy="227337"/>
          </a:xfrm>
          <a:prstGeom prst="rect">
            <a:avLst/>
          </a:prstGeom>
          <a:blipFill>
            <a:blip cstate="print" r:embed="rId1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15251816" y="3264685"/>
            <a:ext cx="263113" cy="286888"/>
          </a:xfrm>
          <a:prstGeom prst="rect">
            <a:avLst/>
          </a:prstGeom>
          <a:blipFill>
            <a:blip cstate="print" r:embed="rId1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15027194" y="3259024"/>
            <a:ext cx="203562" cy="236846"/>
          </a:xfrm>
          <a:prstGeom prst="rect">
            <a:avLst/>
          </a:prstGeom>
          <a:blipFill>
            <a:blip cstate="print" r:embed="rId1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7" name="object 147"/>
          <p:cNvSpPr/>
          <p:nvPr/>
        </p:nvSpPr>
        <p:spPr>
          <a:xfrm>
            <a:off x="14772458" y="3258798"/>
            <a:ext cx="218051" cy="320172"/>
          </a:xfrm>
          <a:prstGeom prst="rect">
            <a:avLst/>
          </a:prstGeom>
          <a:blipFill>
            <a:blip cstate="print" r:embed="rId1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8" name="object 148"/>
          <p:cNvSpPr/>
          <p:nvPr/>
        </p:nvSpPr>
        <p:spPr>
          <a:xfrm>
            <a:off x="14540365" y="3259024"/>
            <a:ext cx="185673" cy="235940"/>
          </a:xfrm>
          <a:prstGeom prst="rect">
            <a:avLst/>
          </a:prstGeom>
          <a:blipFill>
            <a:blip cstate="print" r:embed="rId1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18745436" y="2713548"/>
            <a:ext cx="333761" cy="302513"/>
          </a:xfrm>
          <a:prstGeom prst="rect">
            <a:avLst/>
          </a:prstGeom>
          <a:blipFill>
            <a:blip cstate="print" r:embed="rId1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0" name="object 150"/>
          <p:cNvSpPr/>
          <p:nvPr/>
        </p:nvSpPr>
        <p:spPr>
          <a:xfrm>
            <a:off x="18559310" y="2719436"/>
            <a:ext cx="160313" cy="225525"/>
          </a:xfrm>
          <a:prstGeom prst="rect">
            <a:avLst/>
          </a:prstGeom>
          <a:blipFill>
            <a:blip cstate="print" r:embed="rId1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1" name="object 151"/>
          <p:cNvSpPr/>
          <p:nvPr/>
        </p:nvSpPr>
        <p:spPr>
          <a:xfrm>
            <a:off x="18277628" y="2713548"/>
            <a:ext cx="234356" cy="237073"/>
          </a:xfrm>
          <a:prstGeom prst="rect">
            <a:avLst/>
          </a:prstGeom>
          <a:blipFill>
            <a:blip cstate="print" r:embed="rId1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2" name="object 152"/>
          <p:cNvSpPr/>
          <p:nvPr/>
        </p:nvSpPr>
        <p:spPr>
          <a:xfrm>
            <a:off x="17997530" y="2719436"/>
            <a:ext cx="232548" cy="230280"/>
          </a:xfrm>
          <a:prstGeom prst="rect">
            <a:avLst/>
          </a:prstGeom>
          <a:blipFill>
            <a:blip cstate="print" r:embed="rId1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17775630" y="2713775"/>
            <a:ext cx="193370" cy="236395"/>
          </a:xfrm>
          <a:prstGeom prst="rect">
            <a:avLst/>
          </a:prstGeom>
          <a:blipFill>
            <a:blip cstate="print" r:embed="rId1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4" name="object 154"/>
          <p:cNvSpPr/>
          <p:nvPr/>
        </p:nvSpPr>
        <p:spPr>
          <a:xfrm>
            <a:off x="17442096" y="2719436"/>
            <a:ext cx="298208" cy="225525"/>
          </a:xfrm>
          <a:prstGeom prst="rect">
            <a:avLst/>
          </a:prstGeom>
          <a:blipFill>
            <a:blip cstate="print" r:embed="rId1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5" name="object 155"/>
          <p:cNvSpPr/>
          <p:nvPr/>
        </p:nvSpPr>
        <p:spPr>
          <a:xfrm>
            <a:off x="17105616" y="2609616"/>
            <a:ext cx="204014" cy="335344"/>
          </a:xfrm>
          <a:prstGeom prst="rect">
            <a:avLst/>
          </a:prstGeom>
          <a:blipFill>
            <a:blip cstate="print" r:embed="rId1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6" name="object 156"/>
          <p:cNvSpPr/>
          <p:nvPr/>
        </p:nvSpPr>
        <p:spPr>
          <a:xfrm>
            <a:off x="16842954" y="2717848"/>
            <a:ext cx="204015" cy="227112"/>
          </a:xfrm>
          <a:prstGeom prst="rect">
            <a:avLst/>
          </a:prstGeom>
          <a:blipFill>
            <a:blip cstate="print" r:embed="rId1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7" name="object 157"/>
          <p:cNvSpPr/>
          <p:nvPr/>
        </p:nvSpPr>
        <p:spPr>
          <a:xfrm>
            <a:off x="16606334" y="2719436"/>
            <a:ext cx="198579" cy="225525"/>
          </a:xfrm>
          <a:prstGeom prst="rect">
            <a:avLst/>
          </a:prstGeom>
          <a:blipFill>
            <a:blip cstate="print" r:embed="rId1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8" name="object 158"/>
          <p:cNvSpPr/>
          <p:nvPr/>
        </p:nvSpPr>
        <p:spPr>
          <a:xfrm>
            <a:off x="16362919" y="2719436"/>
            <a:ext cx="205373" cy="225525"/>
          </a:xfrm>
          <a:prstGeom prst="rect">
            <a:avLst/>
          </a:prstGeom>
          <a:blipFill>
            <a:blip cstate="print" r:embed="rId1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16118148" y="2717848"/>
            <a:ext cx="204014" cy="227112"/>
          </a:xfrm>
          <a:prstGeom prst="rect">
            <a:avLst/>
          </a:prstGeom>
          <a:blipFill>
            <a:blip cstate="print" r:embed="rId1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0" name="object 160"/>
          <p:cNvSpPr/>
          <p:nvPr/>
        </p:nvSpPr>
        <p:spPr>
          <a:xfrm>
            <a:off x="15852315" y="2713548"/>
            <a:ext cx="218053" cy="320173"/>
          </a:xfrm>
          <a:prstGeom prst="rect">
            <a:avLst/>
          </a:prstGeom>
          <a:blipFill>
            <a:blip cstate="print" r:embed="rId1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15591237" y="2719436"/>
            <a:ext cx="202431" cy="225525"/>
          </a:xfrm>
          <a:prstGeom prst="rect">
            <a:avLst/>
          </a:prstGeom>
          <a:blipFill>
            <a:blip cstate="print" r:embed="rId1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2" name="object 162"/>
          <p:cNvSpPr/>
          <p:nvPr/>
        </p:nvSpPr>
        <p:spPr>
          <a:xfrm>
            <a:off x="15291896" y="2719436"/>
            <a:ext cx="263113" cy="286887"/>
          </a:xfrm>
          <a:prstGeom prst="rect">
            <a:avLst/>
          </a:prstGeom>
          <a:blipFill>
            <a:blip cstate="print" r:embed="rId1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3" name="object 163"/>
          <p:cNvSpPr/>
          <p:nvPr/>
        </p:nvSpPr>
        <p:spPr>
          <a:xfrm>
            <a:off x="15067276" y="2713775"/>
            <a:ext cx="203561" cy="236846"/>
          </a:xfrm>
          <a:prstGeom prst="rect">
            <a:avLst/>
          </a:prstGeom>
          <a:blipFill>
            <a:blip cstate="print" r:embed="rId1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4" name="object 164"/>
          <p:cNvSpPr/>
          <p:nvPr/>
        </p:nvSpPr>
        <p:spPr>
          <a:xfrm>
            <a:off x="14812539" y="2713548"/>
            <a:ext cx="218051" cy="320173"/>
          </a:xfrm>
          <a:prstGeom prst="rect">
            <a:avLst/>
          </a:prstGeom>
          <a:blipFill>
            <a:blip cstate="print" r:embed="rId1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5" name="object 165"/>
          <p:cNvSpPr/>
          <p:nvPr/>
        </p:nvSpPr>
        <p:spPr>
          <a:xfrm>
            <a:off x="14551461" y="2719436"/>
            <a:ext cx="202431" cy="225525"/>
          </a:xfrm>
          <a:prstGeom prst="rect">
            <a:avLst/>
          </a:prstGeom>
          <a:blipFill>
            <a:blip cstate="print" r:embed="rId1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6" name="object 166"/>
          <p:cNvSpPr/>
          <p:nvPr/>
        </p:nvSpPr>
        <p:spPr>
          <a:xfrm>
            <a:off x="12780366" y="2642788"/>
            <a:ext cx="1067845" cy="1245820"/>
          </a:xfrm>
          <a:prstGeom prst="rect">
            <a:avLst/>
          </a:prstGeom>
          <a:blipFill>
            <a:blip cstate="print" r:embed="rId1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11608842" y="2642788"/>
            <a:ext cx="1067846" cy="1245820"/>
          </a:xfrm>
          <a:prstGeom prst="rect">
            <a:avLst/>
          </a:prstGeom>
          <a:blipFill>
            <a:blip cstate="print" r:embed="rId1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8" name="object 168"/>
          <p:cNvSpPr/>
          <p:nvPr/>
        </p:nvSpPr>
        <p:spPr>
          <a:xfrm>
            <a:off x="10437317" y="2642788"/>
            <a:ext cx="1067846" cy="1245820"/>
          </a:xfrm>
          <a:prstGeom prst="rect">
            <a:avLst/>
          </a:prstGeom>
          <a:blipFill>
            <a:blip cstate="print" r:embed="rId1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9573361" y="2660063"/>
            <a:ext cx="708443" cy="1202627"/>
          </a:xfrm>
          <a:prstGeom prst="rect">
            <a:avLst/>
          </a:prstGeom>
          <a:blipFill>
            <a:blip cstate="print" r:embed="rId1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0" name="object 170"/>
          <p:cNvSpPr/>
          <p:nvPr/>
        </p:nvSpPr>
        <p:spPr>
          <a:xfrm>
            <a:off x="8605731" y="2851863"/>
            <a:ext cx="881236" cy="953806"/>
          </a:xfrm>
          <a:prstGeom prst="rect">
            <a:avLst/>
          </a:prstGeom>
          <a:blipFill>
            <a:blip cstate="print" r:embed="rId1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1" name="object 171"/>
          <p:cNvSpPr/>
          <p:nvPr/>
        </p:nvSpPr>
        <p:spPr>
          <a:xfrm>
            <a:off x="4914788" y="3692496"/>
            <a:ext cx="204014" cy="335344"/>
          </a:xfrm>
          <a:prstGeom prst="rect">
            <a:avLst/>
          </a:prstGeom>
          <a:blipFill>
            <a:blip cstate="print" r:embed="rId1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2" name="object 172"/>
          <p:cNvSpPr/>
          <p:nvPr/>
        </p:nvSpPr>
        <p:spPr>
          <a:xfrm>
            <a:off x="4652127" y="3800728"/>
            <a:ext cx="204014" cy="227112"/>
          </a:xfrm>
          <a:prstGeom prst="rect">
            <a:avLst/>
          </a:prstGeom>
          <a:blipFill>
            <a:blip cstate="print" r:embed="rId1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3" name="object 173"/>
          <p:cNvSpPr/>
          <p:nvPr/>
        </p:nvSpPr>
        <p:spPr>
          <a:xfrm>
            <a:off x="4415505" y="3802315"/>
            <a:ext cx="198579" cy="225525"/>
          </a:xfrm>
          <a:prstGeom prst="rect">
            <a:avLst/>
          </a:prstGeom>
          <a:blipFill>
            <a:blip cstate="print" r:embed="rId1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4" name="object 174"/>
          <p:cNvSpPr/>
          <p:nvPr/>
        </p:nvSpPr>
        <p:spPr>
          <a:xfrm>
            <a:off x="4172091" y="3802315"/>
            <a:ext cx="205372" cy="225525"/>
          </a:xfrm>
          <a:prstGeom prst="rect">
            <a:avLst/>
          </a:prstGeom>
          <a:blipFill>
            <a:blip cstate="print" r:embed="rId1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5" name="object 175"/>
          <p:cNvSpPr/>
          <p:nvPr/>
        </p:nvSpPr>
        <p:spPr>
          <a:xfrm>
            <a:off x="3927319" y="3800728"/>
            <a:ext cx="204014" cy="227112"/>
          </a:xfrm>
          <a:prstGeom prst="rect">
            <a:avLst/>
          </a:prstGeom>
          <a:blipFill>
            <a:blip cstate="print" r:embed="rId1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3661487" y="3796428"/>
            <a:ext cx="218052" cy="320173"/>
          </a:xfrm>
          <a:prstGeom prst="rect">
            <a:avLst/>
          </a:prstGeom>
          <a:blipFill>
            <a:blip cstate="print" r:embed="rId1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7" name="object 177"/>
          <p:cNvSpPr/>
          <p:nvPr/>
        </p:nvSpPr>
        <p:spPr>
          <a:xfrm>
            <a:off x="3400410" y="3802315"/>
            <a:ext cx="202431" cy="225525"/>
          </a:xfrm>
          <a:prstGeom prst="rect">
            <a:avLst/>
          </a:prstGeom>
          <a:blipFill>
            <a:blip cstate="print" r:embed="rId1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3101068" y="3802315"/>
            <a:ext cx="263113" cy="286887"/>
          </a:xfrm>
          <a:prstGeom prst="rect">
            <a:avLst/>
          </a:prstGeom>
          <a:blipFill>
            <a:blip cstate="print" r:embed="rId1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9" name="object 179"/>
          <p:cNvSpPr/>
          <p:nvPr/>
        </p:nvSpPr>
        <p:spPr>
          <a:xfrm>
            <a:off x="2876446" y="3796654"/>
            <a:ext cx="203562" cy="236846"/>
          </a:xfrm>
          <a:prstGeom prst="rect">
            <a:avLst/>
          </a:prstGeom>
          <a:blipFill>
            <a:blip cstate="print" r:embed="rId1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0" name="object 180"/>
          <p:cNvSpPr/>
          <p:nvPr/>
        </p:nvSpPr>
        <p:spPr>
          <a:xfrm>
            <a:off x="2621710" y="3796428"/>
            <a:ext cx="218051" cy="320173"/>
          </a:xfrm>
          <a:prstGeom prst="rect">
            <a:avLst/>
          </a:prstGeom>
          <a:blipFill>
            <a:blip cstate="print" r:embed="rId1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1" name="object 181"/>
          <p:cNvSpPr/>
          <p:nvPr/>
        </p:nvSpPr>
        <p:spPr>
          <a:xfrm>
            <a:off x="2360633" y="3802315"/>
            <a:ext cx="202430" cy="225525"/>
          </a:xfrm>
          <a:prstGeom prst="rect">
            <a:avLst/>
          </a:prstGeom>
          <a:blipFill>
            <a:blip cstate="print" r:embed="rId1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2" name="object 182"/>
          <p:cNvSpPr/>
          <p:nvPr/>
        </p:nvSpPr>
        <p:spPr>
          <a:xfrm>
            <a:off x="6891764" y="3255253"/>
            <a:ext cx="232318" cy="227337"/>
          </a:xfrm>
          <a:prstGeom prst="rect">
            <a:avLst/>
          </a:prstGeom>
          <a:blipFill>
            <a:blip cstate="print" r:embed="rId1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6648124" y="3255479"/>
            <a:ext cx="204015" cy="227111"/>
          </a:xfrm>
          <a:prstGeom prst="rect">
            <a:avLst/>
          </a:prstGeom>
          <a:blipFill>
            <a:blip cstate="print" r:embed="rId1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4" name="object 184"/>
          <p:cNvSpPr/>
          <p:nvPr/>
        </p:nvSpPr>
        <p:spPr>
          <a:xfrm>
            <a:off x="6257079" y="3255253"/>
            <a:ext cx="354816" cy="288701"/>
          </a:xfrm>
          <a:prstGeom prst="rect">
            <a:avLst/>
          </a:prstGeom>
          <a:blipFill>
            <a:blip cstate="print" r:embed="rId1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5" name="object 185"/>
          <p:cNvSpPr/>
          <p:nvPr/>
        </p:nvSpPr>
        <p:spPr>
          <a:xfrm>
            <a:off x="5879388" y="3251179"/>
            <a:ext cx="330590" cy="237073"/>
          </a:xfrm>
          <a:prstGeom prst="rect">
            <a:avLst/>
          </a:prstGeom>
          <a:blipFill>
            <a:blip cstate="print" r:embed="rId1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6" name="object 186"/>
          <p:cNvSpPr/>
          <p:nvPr/>
        </p:nvSpPr>
        <p:spPr>
          <a:xfrm>
            <a:off x="5614462" y="3255253"/>
            <a:ext cx="227564" cy="316097"/>
          </a:xfrm>
          <a:prstGeom prst="rect">
            <a:avLst/>
          </a:prstGeom>
          <a:blipFill>
            <a:blip cstate="print" r:embed="rId1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5405240" y="3251630"/>
            <a:ext cx="186354" cy="235715"/>
          </a:xfrm>
          <a:prstGeom prst="rect">
            <a:avLst/>
          </a:prstGeom>
          <a:blipFill>
            <a:blip cstate="print" r:embed="rId1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8" name="object 188"/>
          <p:cNvSpPr/>
          <p:nvPr/>
        </p:nvSpPr>
        <p:spPr>
          <a:xfrm>
            <a:off x="5171111" y="3251405"/>
            <a:ext cx="193370" cy="236395"/>
          </a:xfrm>
          <a:prstGeom prst="rect">
            <a:avLst/>
          </a:prstGeom>
          <a:blipFill>
            <a:blip cstate="print" r:embed="rId1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4915694" y="3251179"/>
            <a:ext cx="218051" cy="320172"/>
          </a:xfrm>
          <a:prstGeom prst="rect">
            <a:avLst/>
          </a:prstGeom>
          <a:blipFill>
            <a:blip cstate="print" r:embed="rId1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0" name="object 190"/>
          <p:cNvSpPr/>
          <p:nvPr/>
        </p:nvSpPr>
        <p:spPr>
          <a:xfrm>
            <a:off x="4633332" y="3146791"/>
            <a:ext cx="234808" cy="341460"/>
          </a:xfrm>
          <a:prstGeom prst="rect">
            <a:avLst/>
          </a:prstGeom>
          <a:blipFill>
            <a:blip cstate="print" r:embed="rId1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1" name="object 191"/>
          <p:cNvSpPr/>
          <p:nvPr/>
        </p:nvSpPr>
        <p:spPr>
          <a:xfrm>
            <a:off x="4360481" y="3251179"/>
            <a:ext cx="234356" cy="237073"/>
          </a:xfrm>
          <a:prstGeom prst="rect">
            <a:avLst/>
          </a:prstGeom>
          <a:blipFill>
            <a:blip cstate="print" r:embed="rId1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2" name="object 192"/>
          <p:cNvSpPr/>
          <p:nvPr/>
        </p:nvSpPr>
        <p:spPr>
          <a:xfrm>
            <a:off x="4089895" y="3251179"/>
            <a:ext cx="234356" cy="237073"/>
          </a:xfrm>
          <a:prstGeom prst="rect">
            <a:avLst/>
          </a:prstGeom>
          <a:blipFill>
            <a:blip cstate="print" r:embed="rId1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3" name="object 193"/>
          <p:cNvSpPr/>
          <p:nvPr/>
        </p:nvSpPr>
        <p:spPr>
          <a:xfrm>
            <a:off x="3866634" y="3257066"/>
            <a:ext cx="198579" cy="225525"/>
          </a:xfrm>
          <a:prstGeom prst="rect">
            <a:avLst/>
          </a:prstGeom>
          <a:blipFill>
            <a:blip cstate="print" r:embed="rId1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4" name="object 194"/>
          <p:cNvSpPr/>
          <p:nvPr/>
        </p:nvSpPr>
        <p:spPr>
          <a:xfrm>
            <a:off x="2984455" y="3251405"/>
            <a:ext cx="856364" cy="292549"/>
          </a:xfrm>
          <a:prstGeom prst="rect">
            <a:avLst/>
          </a:prstGeom>
          <a:blipFill>
            <a:blip cstate="print" r:embed="rId1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5" name="object 195"/>
          <p:cNvSpPr/>
          <p:nvPr/>
        </p:nvSpPr>
        <p:spPr>
          <a:xfrm>
            <a:off x="2634164" y="3251179"/>
            <a:ext cx="613404" cy="292775"/>
          </a:xfrm>
          <a:prstGeom prst="rect">
            <a:avLst/>
          </a:prstGeom>
          <a:blipFill>
            <a:blip cstate="print" r:embed="rId1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6" name="object 196"/>
          <p:cNvSpPr/>
          <p:nvPr/>
        </p:nvSpPr>
        <p:spPr>
          <a:xfrm>
            <a:off x="2351801" y="3146791"/>
            <a:ext cx="234808" cy="341460"/>
          </a:xfrm>
          <a:prstGeom prst="rect">
            <a:avLst/>
          </a:prstGeom>
          <a:blipFill>
            <a:blip cstate="print" r:embed="rId1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7" name="object 197"/>
          <p:cNvSpPr/>
          <p:nvPr/>
        </p:nvSpPr>
        <p:spPr>
          <a:xfrm>
            <a:off x="4396482" y="2710229"/>
            <a:ext cx="204014" cy="227112"/>
          </a:xfrm>
          <a:prstGeom prst="rect">
            <a:avLst/>
          </a:prstGeom>
          <a:blipFill>
            <a:blip cstate="print" r:embed="rId1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8" name="object 198"/>
          <p:cNvSpPr/>
          <p:nvPr/>
        </p:nvSpPr>
        <p:spPr>
          <a:xfrm>
            <a:off x="4113216" y="2776575"/>
            <a:ext cx="142652" cy="50266"/>
          </a:xfrm>
          <a:prstGeom prst="rect">
            <a:avLst/>
          </a:prstGeom>
          <a:blipFill>
            <a:blip cstate="print" r:embed="rId1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9" name="object 199"/>
          <p:cNvSpPr/>
          <p:nvPr/>
        </p:nvSpPr>
        <p:spPr>
          <a:xfrm>
            <a:off x="3835838" y="2705930"/>
            <a:ext cx="234356" cy="237072"/>
          </a:xfrm>
          <a:prstGeom prst="rect">
            <a:avLst/>
          </a:prstGeom>
          <a:blipFill>
            <a:blip cstate="print" r:embed="rId2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0" name="object 200"/>
          <p:cNvSpPr/>
          <p:nvPr/>
        </p:nvSpPr>
        <p:spPr>
          <a:xfrm>
            <a:off x="3505247" y="2711817"/>
            <a:ext cx="298208" cy="225525"/>
          </a:xfrm>
          <a:prstGeom prst="rect">
            <a:avLst/>
          </a:prstGeom>
          <a:blipFill>
            <a:blip cstate="print" r:embed="rId2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1" name="object 201"/>
          <p:cNvSpPr/>
          <p:nvPr/>
        </p:nvSpPr>
        <p:spPr>
          <a:xfrm>
            <a:off x="3268171" y="2706156"/>
            <a:ext cx="203562" cy="236846"/>
          </a:xfrm>
          <a:prstGeom prst="rect">
            <a:avLst/>
          </a:prstGeom>
          <a:blipFill>
            <a:blip cstate="print" r:embed="rId2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2" name="object 202"/>
          <p:cNvSpPr/>
          <p:nvPr/>
        </p:nvSpPr>
        <p:spPr>
          <a:xfrm>
            <a:off x="3044909" y="2711817"/>
            <a:ext cx="198579" cy="225525"/>
          </a:xfrm>
          <a:prstGeom prst="rect">
            <a:avLst/>
          </a:prstGeom>
          <a:blipFill>
            <a:blip cstate="print" r:embed="rId2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3" name="object 203"/>
          <p:cNvSpPr/>
          <p:nvPr/>
        </p:nvSpPr>
        <p:spPr>
          <a:xfrm>
            <a:off x="2833195" y="2706156"/>
            <a:ext cx="185674" cy="235940"/>
          </a:xfrm>
          <a:prstGeom prst="rect">
            <a:avLst/>
          </a:prstGeom>
          <a:blipFill>
            <a:blip cstate="print" r:embed="rId2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4" name="object 204"/>
          <p:cNvSpPr/>
          <p:nvPr/>
        </p:nvSpPr>
        <p:spPr>
          <a:xfrm>
            <a:off x="2581630" y="2710229"/>
            <a:ext cx="204014" cy="227112"/>
          </a:xfrm>
          <a:prstGeom prst="rect">
            <a:avLst/>
          </a:prstGeom>
          <a:blipFill>
            <a:blip cstate="print" r:embed="rId2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5" name="object 205"/>
          <p:cNvSpPr/>
          <p:nvPr/>
        </p:nvSpPr>
        <p:spPr>
          <a:xfrm>
            <a:off x="2349537" y="2706156"/>
            <a:ext cx="185674" cy="235940"/>
          </a:xfrm>
          <a:prstGeom prst="rect">
            <a:avLst/>
          </a:prstGeom>
          <a:blipFill>
            <a:blip cstate="print" r:embed="rId2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1048742" y="2703050"/>
            <a:ext cx="993545" cy="1247550"/>
          </a:xfrm>
          <a:prstGeom prst="rect">
            <a:avLst/>
          </a:prstGeom>
          <a:blipFill>
            <a:blip cstate="print" r:embed="rId2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11149164" y="1088840"/>
            <a:ext cx="441752" cy="543751"/>
          </a:xfrm>
          <a:prstGeom prst="rect">
            <a:avLst/>
          </a:prstGeom>
          <a:blipFill>
            <a:blip cstate="print" r:embed="rId2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10735298" y="1099481"/>
            <a:ext cx="350759" cy="523203"/>
          </a:xfrm>
          <a:prstGeom prst="rect">
            <a:avLst/>
          </a:prstGeom>
          <a:blipFill>
            <a:blip cstate="print" r:embed="rId2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185313" y="1099481"/>
            <a:ext cx="447253" cy="523203"/>
          </a:xfrm>
          <a:prstGeom prst="rect">
            <a:avLst/>
          </a:prstGeom>
          <a:blipFill>
            <a:blip cstate="print" r:embed="rId2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0" name="object 210"/>
          <p:cNvSpPr/>
          <p:nvPr/>
        </p:nvSpPr>
        <p:spPr>
          <a:xfrm>
            <a:off x="9731819" y="1088840"/>
            <a:ext cx="378277" cy="543383"/>
          </a:xfrm>
          <a:prstGeom prst="rect">
            <a:avLst/>
          </a:prstGeom>
          <a:blipFill>
            <a:blip cstate="print" r:embed="rId2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1" name="object 211"/>
          <p:cNvSpPr/>
          <p:nvPr/>
        </p:nvSpPr>
        <p:spPr>
          <a:xfrm>
            <a:off x="9202013" y="1099481"/>
            <a:ext cx="447253" cy="523203"/>
          </a:xfrm>
          <a:prstGeom prst="rect">
            <a:avLst/>
          </a:prstGeom>
          <a:blipFill>
            <a:blip cstate="print" r:embed="rId2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2" name="object 212"/>
          <p:cNvSpPr/>
          <p:nvPr/>
        </p:nvSpPr>
        <p:spPr>
          <a:xfrm>
            <a:off x="8724669" y="1099481"/>
            <a:ext cx="401759" cy="523203"/>
          </a:xfrm>
          <a:prstGeom prst="rect">
            <a:avLst/>
          </a:prstGeom>
          <a:blipFill>
            <a:blip cstate="print" r:embed="rId2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3" name="object 213"/>
          <p:cNvSpPr/>
          <p:nvPr/>
        </p:nvSpPr>
        <p:spPr>
          <a:xfrm>
            <a:off x="8034527" y="920799"/>
            <a:ext cx="447253" cy="701885"/>
          </a:xfrm>
          <a:prstGeom prst="rect">
            <a:avLst/>
          </a:prstGeom>
          <a:blipFill>
            <a:blip cstate="print" r:embed="rId2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4" name="object 214"/>
          <p:cNvSpPr/>
          <p:nvPr/>
        </p:nvSpPr>
        <p:spPr>
          <a:xfrm>
            <a:off x="7484173" y="1099481"/>
            <a:ext cx="447253" cy="523203"/>
          </a:xfrm>
          <a:prstGeom prst="rect">
            <a:avLst/>
          </a:prstGeom>
          <a:blipFill>
            <a:blip cstate="print" r:embed="rId2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5" name="object 215"/>
          <p:cNvSpPr/>
          <p:nvPr/>
        </p:nvSpPr>
        <p:spPr>
          <a:xfrm>
            <a:off x="6933818" y="1099481"/>
            <a:ext cx="447254" cy="523203"/>
          </a:xfrm>
          <a:prstGeom prst="rect">
            <a:avLst/>
          </a:prstGeom>
          <a:blipFill>
            <a:blip cstate="print" r:embed="rId2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6" name="object 216"/>
          <p:cNvSpPr/>
          <p:nvPr/>
        </p:nvSpPr>
        <p:spPr>
          <a:xfrm>
            <a:off x="6298709" y="1099481"/>
            <a:ext cx="569431" cy="634741"/>
          </a:xfrm>
          <a:prstGeom prst="rect">
            <a:avLst/>
          </a:prstGeom>
          <a:blipFill>
            <a:blip cstate="print" r:embed="rId2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7" name="object 217"/>
          <p:cNvSpPr/>
          <p:nvPr/>
        </p:nvSpPr>
        <p:spPr>
          <a:xfrm>
            <a:off x="5903921" y="1099481"/>
            <a:ext cx="350758" cy="523203"/>
          </a:xfrm>
          <a:prstGeom prst="rect">
            <a:avLst/>
          </a:prstGeom>
          <a:blipFill>
            <a:blip cstate="print" r:embed="rId2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8" name="object 218"/>
          <p:cNvSpPr/>
          <p:nvPr/>
        </p:nvSpPr>
        <p:spPr>
          <a:xfrm>
            <a:off x="5427680" y="1099481"/>
            <a:ext cx="401759" cy="523203"/>
          </a:xfrm>
          <a:prstGeom prst="rect">
            <a:avLst/>
          </a:prstGeom>
          <a:blipFill>
            <a:blip cstate="print" r:embed="rId2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9" name="object 219"/>
          <p:cNvSpPr/>
          <p:nvPr/>
        </p:nvSpPr>
        <p:spPr>
          <a:xfrm>
            <a:off x="4902275" y="1088840"/>
            <a:ext cx="441753" cy="543751"/>
          </a:xfrm>
          <a:prstGeom prst="rect">
            <a:avLst/>
          </a:prstGeom>
          <a:blipFill>
            <a:blip cstate="print" r:embed="rId2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0" name="object 220"/>
          <p:cNvSpPr/>
          <p:nvPr/>
        </p:nvSpPr>
        <p:spPr>
          <a:xfrm>
            <a:off x="4235983" y="1099481"/>
            <a:ext cx="447253" cy="523203"/>
          </a:xfrm>
          <a:prstGeom prst="rect">
            <a:avLst/>
          </a:prstGeom>
          <a:blipFill>
            <a:blip cstate="print" r:embed="rId2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1" name="object 221"/>
          <p:cNvSpPr/>
          <p:nvPr/>
        </p:nvSpPr>
        <p:spPr>
          <a:xfrm>
            <a:off x="3545472" y="920799"/>
            <a:ext cx="447253" cy="701885"/>
          </a:xfrm>
          <a:prstGeom prst="rect">
            <a:avLst/>
          </a:prstGeom>
          <a:blipFill>
            <a:blip cstate="print" r:embed="rId2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2" name="object 222"/>
          <p:cNvSpPr/>
          <p:nvPr/>
        </p:nvSpPr>
        <p:spPr>
          <a:xfrm>
            <a:off x="2848721" y="1099481"/>
            <a:ext cx="593282" cy="523203"/>
          </a:xfrm>
          <a:prstGeom prst="rect">
            <a:avLst/>
          </a:prstGeom>
          <a:blipFill>
            <a:blip cstate="print" r:embed="rId2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3" name="object 223"/>
          <p:cNvSpPr/>
          <p:nvPr/>
        </p:nvSpPr>
        <p:spPr>
          <a:xfrm>
            <a:off x="2249933" y="1099481"/>
            <a:ext cx="495687" cy="531643"/>
          </a:xfrm>
          <a:prstGeom prst="rect">
            <a:avLst/>
          </a:prstGeom>
          <a:blipFill>
            <a:blip cstate="print" r:embed="rId2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4" name="object 224"/>
          <p:cNvSpPr/>
          <p:nvPr/>
        </p:nvSpPr>
        <p:spPr>
          <a:xfrm>
            <a:off x="1729301" y="1099481"/>
            <a:ext cx="497151" cy="523203"/>
          </a:xfrm>
          <a:prstGeom prst="rect">
            <a:avLst/>
          </a:prstGeom>
          <a:blipFill>
            <a:blip cstate="print" r:embed="rId2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5" name="object 225"/>
          <p:cNvSpPr/>
          <p:nvPr/>
        </p:nvSpPr>
        <p:spPr>
          <a:xfrm>
            <a:off x="1043556" y="1099481"/>
            <a:ext cx="633641" cy="523203"/>
          </a:xfrm>
          <a:prstGeom prst="rect">
            <a:avLst/>
          </a:prstGeom>
          <a:blipFill>
            <a:blip cstate="print" r:embed="rId2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6" name="object 226"/>
          <p:cNvSpPr/>
          <p:nvPr/>
        </p:nvSpPr>
        <p:spPr>
          <a:xfrm>
            <a:off x="0" y="6098395"/>
            <a:ext cx="20116800" cy="5223202"/>
          </a:xfrm>
          <a:prstGeom prst="rect">
            <a:avLst/>
          </a:prstGeom>
          <a:blipFill>
            <a:blip cstate="print" r:embed="rId2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8876892" y="2594478"/>
            <a:ext cx="238761" cy="13196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8586676" y="2597875"/>
            <a:ext cx="266691" cy="12843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438612" y="2594478"/>
            <a:ext cx="124541" cy="178379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178594" y="2594478"/>
            <a:ext cx="233728" cy="131960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001096" y="2596743"/>
            <a:ext cx="114098" cy="126677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7855548" y="2596743"/>
            <a:ext cx="116487" cy="126677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7585338" y="2594478"/>
            <a:ext cx="247316" cy="132213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7117752" y="2544034"/>
            <a:ext cx="444439" cy="228824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7117752" y="2544034"/>
            <a:ext cx="293734" cy="228824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8771218" y="9319651"/>
            <a:ext cx="316752" cy="235741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8640766" y="9378523"/>
            <a:ext cx="248197" cy="176869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8422636" y="9330595"/>
            <a:ext cx="136236" cy="178379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8258474" y="9330595"/>
            <a:ext cx="136237" cy="178379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094312" y="9330595"/>
            <a:ext cx="136236" cy="178379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7898824" y="9333739"/>
            <a:ext cx="120511" cy="175359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754286" y="9333739"/>
            <a:ext cx="120510" cy="175359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8771218" y="8987853"/>
            <a:ext cx="316752" cy="23574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8640766" y="9046725"/>
            <a:ext cx="248197" cy="176869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422636" y="8998797"/>
            <a:ext cx="136236" cy="178379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258474" y="8998797"/>
            <a:ext cx="136237" cy="178379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094312" y="8998797"/>
            <a:ext cx="136236" cy="178379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7898824" y="9001941"/>
            <a:ext cx="120511" cy="175359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748874" y="8998797"/>
            <a:ext cx="125798" cy="178504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8771218" y="8656056"/>
            <a:ext cx="316752" cy="23574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8640766" y="8714928"/>
            <a:ext cx="248197" cy="176869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8422636" y="8667000"/>
            <a:ext cx="136236" cy="178379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8258474" y="8667000"/>
            <a:ext cx="136237" cy="178379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094312" y="8667000"/>
            <a:ext cx="136236" cy="178379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7881968" y="8667000"/>
            <a:ext cx="136236" cy="178379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7742082" y="8670272"/>
            <a:ext cx="116612" cy="172465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771218" y="8324258"/>
            <a:ext cx="316752" cy="235741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640766" y="8383130"/>
            <a:ext cx="248197" cy="176869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422636" y="8335203"/>
            <a:ext cx="136236" cy="178379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258474" y="8335203"/>
            <a:ext cx="136237" cy="178379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8094312" y="8335203"/>
            <a:ext cx="136236" cy="178379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881968" y="8335203"/>
            <a:ext cx="136236" cy="178379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7742082" y="8338474"/>
            <a:ext cx="116612" cy="172465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8771218" y="7693458"/>
            <a:ext cx="316752" cy="235742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8640766" y="7752331"/>
            <a:ext cx="248197" cy="176869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8422636" y="7704403"/>
            <a:ext cx="136236" cy="178378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8258474" y="7704403"/>
            <a:ext cx="136237" cy="178378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8094312" y="7704403"/>
            <a:ext cx="136236" cy="178378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7881968" y="7704403"/>
            <a:ext cx="136236" cy="178378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7729250" y="7704403"/>
            <a:ext cx="125796" cy="178503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8771218" y="7388631"/>
            <a:ext cx="316752" cy="235741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8640766" y="7447503"/>
            <a:ext cx="248197" cy="176869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8422636" y="7399575"/>
            <a:ext cx="136236" cy="178378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8258474" y="7399575"/>
            <a:ext cx="136237" cy="178378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8094312" y="7399575"/>
            <a:ext cx="136236" cy="178378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7881968" y="7399575"/>
            <a:ext cx="136236" cy="178378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7729250" y="7399575"/>
            <a:ext cx="125796" cy="178504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7412868" y="7447503"/>
            <a:ext cx="248576" cy="130576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0" y="10278917"/>
            <a:ext cx="20116800" cy="1042680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7008186" y="9373191"/>
            <a:ext cx="383573" cy="131960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6753475" y="9373191"/>
            <a:ext cx="359640" cy="132213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16610879" y="9373191"/>
            <a:ext cx="258109" cy="178379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6464756" y="9376589"/>
            <a:ext cx="117026" cy="125544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6269760" y="9375584"/>
            <a:ext cx="117781" cy="126549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15583866" y="9373191"/>
            <a:ext cx="619134" cy="132338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15583866" y="9373191"/>
            <a:ext cx="346411" cy="132338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15443915" y="9375456"/>
            <a:ext cx="116648" cy="126677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15258999" y="9373191"/>
            <a:ext cx="110470" cy="131960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15118668" y="9375456"/>
            <a:ext cx="116647" cy="126677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14933747" y="9373191"/>
            <a:ext cx="110472" cy="131960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14502561" y="9373191"/>
            <a:ext cx="407633" cy="131960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14248230" y="9373191"/>
            <a:ext cx="364804" cy="132213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14062301" y="9373191"/>
            <a:ext cx="301440" cy="132213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13876879" y="9375456"/>
            <a:ext cx="126599" cy="126677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13730001" y="9375584"/>
            <a:ext cx="117779" cy="126549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13329044" y="9373191"/>
            <a:ext cx="371985" cy="132213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13177884" y="9322747"/>
            <a:ext cx="266671" cy="182657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15615109" y="9042075"/>
            <a:ext cx="126600" cy="126677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15248669" y="9042075"/>
            <a:ext cx="337338" cy="160389"/>
          </a:xfrm>
          <a:prstGeom prst="rect">
            <a:avLst/>
          </a:prstGeom>
          <a:blipFill>
            <a:blip cstate="print" r:embed="rId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15100404" y="9039811"/>
            <a:ext cx="124709" cy="178379"/>
          </a:xfrm>
          <a:prstGeom prst="rect">
            <a:avLst/>
          </a:prstGeom>
          <a:blipFill>
            <a:blip cstate="print" r:embed="rId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14831209" y="9039811"/>
            <a:ext cx="242867" cy="131960"/>
          </a:xfrm>
          <a:prstGeom prst="rect">
            <a:avLst/>
          </a:prstGeom>
          <a:blipFill>
            <a:blip cstate="print" r:embed="rId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14552822" y="9039811"/>
            <a:ext cx="255463" cy="132337"/>
          </a:xfrm>
          <a:prstGeom prst="rect">
            <a:avLst/>
          </a:prstGeom>
          <a:blipFill>
            <a:blip cstate="print" r:embed="rId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14298617" y="9039811"/>
            <a:ext cx="387352" cy="132337"/>
          </a:xfrm>
          <a:prstGeom prst="rect">
            <a:avLst/>
          </a:prstGeom>
          <a:blipFill>
            <a:blip cstate="print" r:embed="rId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14192807" y="9039811"/>
            <a:ext cx="216285" cy="131960"/>
          </a:xfrm>
          <a:prstGeom prst="rect">
            <a:avLst/>
          </a:prstGeom>
          <a:blipFill>
            <a:blip cstate="print" r:embed="rId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13628974" y="9039811"/>
            <a:ext cx="540655" cy="178379"/>
          </a:xfrm>
          <a:prstGeom prst="rect">
            <a:avLst/>
          </a:prstGeom>
          <a:blipFill>
            <a:blip cstate="print" r:embed="rId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13628974" y="9042075"/>
            <a:ext cx="246014" cy="126677"/>
          </a:xfrm>
          <a:prstGeom prst="rect">
            <a:avLst/>
          </a:prstGeom>
          <a:blipFill>
            <a:blip cstate="print" r:embed="rId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13490533" y="9039811"/>
            <a:ext cx="115512" cy="132213"/>
          </a:xfrm>
          <a:prstGeom prst="rect">
            <a:avLst/>
          </a:prstGeom>
          <a:blipFill>
            <a:blip cstate="print" r:embed="rId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3171460" y="8985720"/>
            <a:ext cx="295772" cy="186304"/>
          </a:xfrm>
          <a:prstGeom prst="rect">
            <a:avLst/>
          </a:prstGeom>
          <a:blipFill>
            <a:blip cstate="print" r:embed="rId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16925684" y="8706430"/>
            <a:ext cx="257602" cy="132337"/>
          </a:xfrm>
          <a:prstGeom prst="rect">
            <a:avLst/>
          </a:prstGeom>
          <a:blipFill>
            <a:blip cstate="print" r:embed="rId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16774902" y="8648943"/>
            <a:ext cx="283931" cy="189825"/>
          </a:xfrm>
          <a:prstGeom prst="rect">
            <a:avLst/>
          </a:prstGeom>
          <a:blipFill>
            <a:blip cstate="print" r:embed="rId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16499911" y="8706430"/>
            <a:ext cx="253322" cy="178379"/>
          </a:xfrm>
          <a:prstGeom prst="rect">
            <a:avLst/>
          </a:prstGeom>
          <a:blipFill>
            <a:blip cstate="print" r:embed="rId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16111803" y="8708694"/>
            <a:ext cx="321346" cy="126676"/>
          </a:xfrm>
          <a:prstGeom prst="rect">
            <a:avLst/>
          </a:prstGeom>
          <a:blipFill>
            <a:blip cstate="print" r:embed="rId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15966058" y="8708694"/>
            <a:ext cx="116648" cy="126676"/>
          </a:xfrm>
          <a:prstGeom prst="rect">
            <a:avLst/>
          </a:prstGeom>
          <a:blipFill>
            <a:blip cstate="print" r:embed="rId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15670411" y="8706430"/>
            <a:ext cx="266673" cy="132337"/>
          </a:xfrm>
          <a:prstGeom prst="rect">
            <a:avLst/>
          </a:prstGeom>
          <a:blipFill>
            <a:blip cstate="print" r:embed="rId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15527941" y="8706430"/>
            <a:ext cx="275620" cy="178379"/>
          </a:xfrm>
          <a:prstGeom prst="rect">
            <a:avLst/>
          </a:prstGeom>
          <a:blipFill>
            <a:blip cstate="print" r:embed="rId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15097638" y="8648943"/>
            <a:ext cx="407125" cy="189825"/>
          </a:xfrm>
          <a:prstGeom prst="rect">
            <a:avLst/>
          </a:prstGeom>
          <a:blipFill>
            <a:blip cstate="print" r:embed="rId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14947103" y="8706430"/>
            <a:ext cx="255464" cy="132337"/>
          </a:xfrm>
          <a:prstGeom prst="rect">
            <a:avLst/>
          </a:prstGeom>
          <a:blipFill>
            <a:blip cstate="print" r:embed="rId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14807150" y="8708694"/>
            <a:ext cx="116648" cy="126676"/>
          </a:xfrm>
          <a:prstGeom prst="rect">
            <a:avLst/>
          </a:prstGeom>
          <a:blipFill>
            <a:blip cstate="print" r:embed="rId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14394352" y="8706430"/>
            <a:ext cx="386469" cy="132213"/>
          </a:xfrm>
          <a:prstGeom prst="rect">
            <a:avLst/>
          </a:prstGeom>
          <a:blipFill>
            <a:blip cstate="print" r:embed="rId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14208426" y="8706430"/>
            <a:ext cx="301438" cy="132213"/>
          </a:xfrm>
          <a:prstGeom prst="rect">
            <a:avLst/>
          </a:prstGeom>
          <a:blipFill>
            <a:blip cstate="print" r:embed="rId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14031316" y="8708694"/>
            <a:ext cx="114253" cy="126676"/>
          </a:xfrm>
          <a:prstGeom prst="rect">
            <a:avLst/>
          </a:prstGeom>
          <a:blipFill>
            <a:blip cstate="print" r:embed="rId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13883050" y="8706430"/>
            <a:ext cx="124709" cy="178379"/>
          </a:xfrm>
          <a:prstGeom prst="rect">
            <a:avLst/>
          </a:prstGeom>
          <a:blipFill>
            <a:blip cstate="print" r:embed="rId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13623809" y="8706430"/>
            <a:ext cx="232913" cy="131960"/>
          </a:xfrm>
          <a:prstGeom prst="rect">
            <a:avLst/>
          </a:prstGeom>
          <a:blipFill>
            <a:blip cstate="print" r:embed="rId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13491163" y="8706430"/>
            <a:ext cx="237577" cy="132213"/>
          </a:xfrm>
          <a:prstGeom prst="rect">
            <a:avLst/>
          </a:prstGeom>
          <a:blipFill>
            <a:blip cstate="print" r:embed="rId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13169694" y="8652339"/>
            <a:ext cx="298168" cy="186428"/>
          </a:xfrm>
          <a:prstGeom prst="rect">
            <a:avLst/>
          </a:prstGeom>
          <a:blipFill>
            <a:blip cstate="print" r:embed="rId1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16524219" y="8375313"/>
            <a:ext cx="261510" cy="126677"/>
          </a:xfrm>
          <a:prstGeom prst="rect">
            <a:avLst/>
          </a:prstGeom>
          <a:blipFill>
            <a:blip cstate="print" r:embed="rId1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16386409" y="8376444"/>
            <a:ext cx="115010" cy="125545"/>
          </a:xfrm>
          <a:prstGeom prst="rect">
            <a:avLst/>
          </a:prstGeom>
          <a:blipFill>
            <a:blip cstate="print" r:embed="rId1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16230082" y="8373048"/>
            <a:ext cx="133148" cy="132338"/>
          </a:xfrm>
          <a:prstGeom prst="rect">
            <a:avLst/>
          </a:prstGeom>
          <a:blipFill>
            <a:blip cstate="print" r:embed="rId1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16090131" y="8375313"/>
            <a:ext cx="116648" cy="126677"/>
          </a:xfrm>
          <a:prstGeom prst="rect">
            <a:avLst/>
          </a:prstGeom>
          <a:blipFill>
            <a:blip cstate="print" r:embed="rId1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15571529" y="8373048"/>
            <a:ext cx="492275" cy="178379"/>
          </a:xfrm>
          <a:prstGeom prst="rect">
            <a:avLst/>
          </a:prstGeom>
          <a:blipFill>
            <a:blip cstate="print" r:embed="rId1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15571529" y="8373175"/>
            <a:ext cx="242989" cy="178251"/>
          </a:xfrm>
          <a:prstGeom prst="rect">
            <a:avLst/>
          </a:prstGeom>
          <a:blipFill>
            <a:blip cstate="print" r:embed="rId1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15387360" y="8315183"/>
            <a:ext cx="117781" cy="186807"/>
          </a:xfrm>
          <a:prstGeom prst="rect">
            <a:avLst/>
          </a:prstGeom>
          <a:blipFill>
            <a:blip cstate="print" r:embed="rId1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15231036" y="8373048"/>
            <a:ext cx="133149" cy="132338"/>
          </a:xfrm>
          <a:prstGeom prst="rect">
            <a:avLst/>
          </a:prstGeom>
          <a:blipFill>
            <a:blip cstate="print" r:embed="rId1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15091087" y="8375313"/>
            <a:ext cx="116644" cy="126677"/>
          </a:xfrm>
          <a:prstGeom prst="rect">
            <a:avLst/>
          </a:prstGeom>
          <a:blipFill>
            <a:blip cstate="print" r:embed="rId1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14942820" y="8373048"/>
            <a:ext cx="124710" cy="178379"/>
          </a:xfrm>
          <a:prstGeom prst="rect">
            <a:avLst/>
          </a:prstGeom>
          <a:blipFill>
            <a:blip cstate="print" r:embed="rId1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14681059" y="8373048"/>
            <a:ext cx="238832" cy="132213"/>
          </a:xfrm>
          <a:prstGeom prst="rect">
            <a:avLst/>
          </a:prstGeom>
          <a:blipFill>
            <a:blip cstate="print" r:embed="rId1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14550053" y="8373048"/>
            <a:ext cx="237069" cy="131960"/>
          </a:xfrm>
          <a:prstGeom prst="rect">
            <a:avLst/>
          </a:prstGeom>
          <a:blipFill>
            <a:blip cstate="print" r:embed="rId1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14393726" y="8376444"/>
            <a:ext cx="132772" cy="128439"/>
          </a:xfrm>
          <a:prstGeom prst="rect">
            <a:avLst/>
          </a:prstGeom>
          <a:blipFill>
            <a:blip cstate="print" r:embed="rId1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14209181" y="8373048"/>
            <a:ext cx="124712" cy="178379"/>
          </a:xfrm>
          <a:prstGeom prst="rect">
            <a:avLst/>
          </a:prstGeom>
          <a:blipFill>
            <a:blip cstate="print" r:embed="rId1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13801553" y="8373048"/>
            <a:ext cx="384452" cy="132338"/>
          </a:xfrm>
          <a:prstGeom prst="rect">
            <a:avLst/>
          </a:prstGeom>
          <a:blipFill>
            <a:blip cstate="print" r:embed="rId1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13658701" y="8373048"/>
            <a:ext cx="253321" cy="178379"/>
          </a:xfrm>
          <a:prstGeom prst="rect">
            <a:avLst/>
          </a:prstGeom>
          <a:blipFill>
            <a:blip cstate="print" r:embed="rId1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13520262" y="8373048"/>
            <a:ext cx="115514" cy="132213"/>
          </a:xfrm>
          <a:prstGeom prst="rect">
            <a:avLst/>
          </a:prstGeom>
          <a:blipFill>
            <a:blip cstate="print" r:embed="rId1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13379807" y="8376444"/>
            <a:ext cx="117024" cy="125545"/>
          </a:xfrm>
          <a:prstGeom prst="rect">
            <a:avLst/>
          </a:prstGeom>
          <a:blipFill>
            <a:blip cstate="print" r:embed="rId1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13169694" y="8318956"/>
            <a:ext cx="186182" cy="186429"/>
          </a:xfrm>
          <a:prstGeom prst="rect">
            <a:avLst/>
          </a:prstGeom>
          <a:blipFill>
            <a:blip cstate="print" r:embed="rId1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153434" y="9805575"/>
            <a:ext cx="33335" cy="32704"/>
          </a:xfrm>
          <a:prstGeom prst="rect">
            <a:avLst/>
          </a:prstGeom>
          <a:blipFill>
            <a:blip cstate="print" r:embed="rId1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11023233" y="9707828"/>
            <a:ext cx="99882" cy="130201"/>
          </a:xfrm>
          <a:prstGeom prst="rect">
            <a:avLst/>
          </a:prstGeom>
          <a:blipFill>
            <a:blip cstate="print" r:embed="rId1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10896178" y="9710724"/>
            <a:ext cx="102022" cy="124790"/>
          </a:xfrm>
          <a:prstGeom prst="rect">
            <a:avLst/>
          </a:prstGeom>
          <a:blipFill>
            <a:blip cstate="print" r:embed="rId1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10488723" y="9707828"/>
            <a:ext cx="382045" cy="162403"/>
          </a:xfrm>
          <a:prstGeom prst="rect">
            <a:avLst/>
          </a:prstGeom>
          <a:blipFill>
            <a:blip cstate="print" r:embed="rId1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10350471" y="9707704"/>
            <a:ext cx="278389" cy="162528"/>
          </a:xfrm>
          <a:prstGeom prst="rect">
            <a:avLst/>
          </a:prstGeom>
          <a:blipFill>
            <a:blip cstate="print" r:embed="rId1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10224171" y="9710724"/>
            <a:ext cx="102022" cy="124790"/>
          </a:xfrm>
          <a:prstGeom prst="rect">
            <a:avLst/>
          </a:prstGeom>
          <a:blipFill>
            <a:blip cstate="print" r:embed="rId1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10094101" y="9707828"/>
            <a:ext cx="98622" cy="130201"/>
          </a:xfrm>
          <a:prstGeom prst="rect">
            <a:avLst/>
          </a:prstGeom>
          <a:blipFill>
            <a:blip cstate="print" r:embed="rId1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9958239" y="9709969"/>
            <a:ext cx="104788" cy="125545"/>
          </a:xfrm>
          <a:prstGeom prst="rect">
            <a:avLst/>
          </a:prstGeom>
          <a:blipFill>
            <a:blip cstate="print" r:embed="rId1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9800741" y="9707704"/>
            <a:ext cx="125167" cy="130575"/>
          </a:xfrm>
          <a:prstGeom prst="rect">
            <a:avLst/>
          </a:prstGeom>
          <a:blipFill>
            <a:blip cstate="print" r:embed="rId1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9660855" y="9707704"/>
            <a:ext cx="114475" cy="176869"/>
          </a:xfrm>
          <a:prstGeom prst="rect">
            <a:avLst/>
          </a:prstGeom>
          <a:blipFill>
            <a:blip cstate="print" r:embed="rId1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9517573" y="9710724"/>
            <a:ext cx="103781" cy="124790"/>
          </a:xfrm>
          <a:prstGeom prst="rect">
            <a:avLst/>
          </a:prstGeom>
          <a:blipFill>
            <a:blip cstate="print" r:embed="rId1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9325104" y="9709969"/>
            <a:ext cx="104788" cy="125545"/>
          </a:xfrm>
          <a:prstGeom prst="rect">
            <a:avLst/>
          </a:prstGeom>
          <a:blipFill>
            <a:blip cstate="print" r:embed="rId1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9180814" y="9709969"/>
            <a:ext cx="104788" cy="125545"/>
          </a:xfrm>
          <a:prstGeom prst="rect">
            <a:avLst/>
          </a:prstGeom>
          <a:blipFill>
            <a:blip cstate="print" r:embed="rId1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9034513" y="9709844"/>
            <a:ext cx="121898" cy="160389"/>
          </a:xfrm>
          <a:prstGeom prst="rect">
            <a:avLst/>
          </a:prstGeom>
          <a:blipFill>
            <a:blip cstate="print" r:embed="rId1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8897646" y="9707828"/>
            <a:ext cx="99883" cy="130201"/>
          </a:xfrm>
          <a:prstGeom prst="rect">
            <a:avLst/>
          </a:prstGeom>
          <a:blipFill>
            <a:blip cstate="print" r:embed="rId1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8773991" y="9707828"/>
            <a:ext cx="98622" cy="130201"/>
          </a:xfrm>
          <a:prstGeom prst="rect">
            <a:avLst/>
          </a:prstGeom>
          <a:blipFill>
            <a:blip cstate="print" r:embed="rId1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8638129" y="9709969"/>
            <a:ext cx="104789" cy="125545"/>
          </a:xfrm>
          <a:prstGeom prst="rect">
            <a:avLst/>
          </a:prstGeom>
          <a:blipFill>
            <a:blip cstate="print" r:embed="rId1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8494847" y="9709844"/>
            <a:ext cx="103781" cy="125670"/>
          </a:xfrm>
          <a:prstGeom prst="rect">
            <a:avLst/>
          </a:prstGeom>
          <a:blipFill>
            <a:blip cstate="print" r:embed="rId1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8347790" y="9707704"/>
            <a:ext cx="114475" cy="176869"/>
          </a:xfrm>
          <a:prstGeom prst="rect">
            <a:avLst/>
          </a:prstGeom>
          <a:blipFill>
            <a:blip cstate="print" r:embed="rId1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8050407" y="9707828"/>
            <a:ext cx="266184" cy="162403"/>
          </a:xfrm>
          <a:prstGeom prst="rect">
            <a:avLst/>
          </a:prstGeom>
          <a:blipFill>
            <a:blip cstate="print" r:embed="rId1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7912155" y="9707704"/>
            <a:ext cx="278389" cy="162528"/>
          </a:xfrm>
          <a:prstGeom prst="rect">
            <a:avLst/>
          </a:prstGeom>
          <a:blipFill>
            <a:blip cstate="print" r:embed="rId1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7732519" y="9710724"/>
            <a:ext cx="156241" cy="124790"/>
          </a:xfrm>
          <a:prstGeom prst="rect">
            <a:avLst/>
          </a:prstGeom>
          <a:blipFill>
            <a:blip cstate="print" r:embed="rId1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7510364" y="9709844"/>
            <a:ext cx="142779" cy="125670"/>
          </a:xfrm>
          <a:prstGeom prst="rect">
            <a:avLst/>
          </a:prstGeom>
          <a:blipFill>
            <a:blip cstate="print" r:embed="rId1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7322927" y="9710724"/>
            <a:ext cx="156241" cy="124790"/>
          </a:xfrm>
          <a:prstGeom prst="rect">
            <a:avLst/>
          </a:prstGeom>
          <a:blipFill>
            <a:blip cstate="print" r:embed="rId1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7143793" y="9710724"/>
            <a:ext cx="156241" cy="124790"/>
          </a:xfrm>
          <a:prstGeom prst="rect">
            <a:avLst/>
          </a:prstGeom>
          <a:blipFill>
            <a:blip cstate="print" r:embed="rId1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4" name="object 144"/>
          <p:cNvSpPr/>
          <p:nvPr/>
        </p:nvSpPr>
        <p:spPr>
          <a:xfrm>
            <a:off x="7015229" y="9707828"/>
            <a:ext cx="99882" cy="130201"/>
          </a:xfrm>
          <a:prstGeom prst="rect">
            <a:avLst/>
          </a:prstGeom>
          <a:blipFill>
            <a:blip cstate="print" r:embed="rId1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6874589" y="9707704"/>
            <a:ext cx="114475" cy="176869"/>
          </a:xfrm>
          <a:prstGeom prst="rect">
            <a:avLst/>
          </a:prstGeom>
          <a:blipFill>
            <a:blip cstate="print" r:embed="rId1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6764267" y="9710724"/>
            <a:ext cx="84031" cy="124790"/>
          </a:xfrm>
          <a:prstGeom prst="rect">
            <a:avLst/>
          </a:prstGeom>
          <a:blipFill>
            <a:blip cstate="print" r:embed="rId1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7" name="object 147"/>
          <p:cNvSpPr/>
          <p:nvPr/>
        </p:nvSpPr>
        <p:spPr>
          <a:xfrm>
            <a:off x="6606770" y="9707704"/>
            <a:ext cx="125167" cy="130575"/>
          </a:xfrm>
          <a:prstGeom prst="rect">
            <a:avLst/>
          </a:prstGeom>
          <a:blipFill>
            <a:blip cstate="print" r:embed="rId1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8" name="object 148"/>
          <p:cNvSpPr/>
          <p:nvPr/>
        </p:nvSpPr>
        <p:spPr>
          <a:xfrm>
            <a:off x="6466884" y="9707704"/>
            <a:ext cx="114476" cy="176869"/>
          </a:xfrm>
          <a:prstGeom prst="rect">
            <a:avLst/>
          </a:prstGeom>
          <a:blipFill>
            <a:blip cstate="print" r:embed="rId1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6323602" y="9710724"/>
            <a:ext cx="103780" cy="124790"/>
          </a:xfrm>
          <a:prstGeom prst="rect">
            <a:avLst/>
          </a:prstGeom>
          <a:blipFill>
            <a:blip cstate="print" r:embed="rId1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0" name="object 150"/>
          <p:cNvSpPr/>
          <p:nvPr/>
        </p:nvSpPr>
        <p:spPr>
          <a:xfrm>
            <a:off x="12195787" y="9316709"/>
            <a:ext cx="104788" cy="185424"/>
          </a:xfrm>
          <a:prstGeom prst="rect">
            <a:avLst/>
          </a:prstGeom>
          <a:blipFill>
            <a:blip cstate="print" r:embed="rId1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1" name="object 151"/>
          <p:cNvSpPr/>
          <p:nvPr/>
        </p:nvSpPr>
        <p:spPr>
          <a:xfrm>
            <a:off x="11850098" y="9374449"/>
            <a:ext cx="314491" cy="162403"/>
          </a:xfrm>
          <a:prstGeom prst="rect">
            <a:avLst/>
          </a:prstGeom>
          <a:blipFill>
            <a:blip cstate="print" r:embed="rId1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2" name="object 152"/>
          <p:cNvSpPr/>
          <p:nvPr/>
        </p:nvSpPr>
        <p:spPr>
          <a:xfrm>
            <a:off x="11692097" y="9315452"/>
            <a:ext cx="125545" cy="189448"/>
          </a:xfrm>
          <a:prstGeom prst="rect">
            <a:avLst/>
          </a:prstGeom>
          <a:blipFill>
            <a:blip cstate="print" r:embed="rId1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11540009" y="9374324"/>
            <a:ext cx="125167" cy="130575"/>
          </a:xfrm>
          <a:prstGeom prst="rect">
            <a:avLst/>
          </a:prstGeom>
          <a:blipFill>
            <a:blip cstate="print" r:embed="rId1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4" name="object 154"/>
          <p:cNvSpPr/>
          <p:nvPr/>
        </p:nvSpPr>
        <p:spPr>
          <a:xfrm>
            <a:off x="11352696" y="9376464"/>
            <a:ext cx="119635" cy="125669"/>
          </a:xfrm>
          <a:prstGeom prst="rect">
            <a:avLst/>
          </a:prstGeom>
          <a:blipFill>
            <a:blip cstate="print" r:embed="rId1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5" name="object 155"/>
          <p:cNvSpPr/>
          <p:nvPr/>
        </p:nvSpPr>
        <p:spPr>
          <a:xfrm>
            <a:off x="11100098" y="9374449"/>
            <a:ext cx="228068" cy="130201"/>
          </a:xfrm>
          <a:prstGeom prst="rect">
            <a:avLst/>
          </a:prstGeom>
          <a:blipFill>
            <a:blip cstate="print" r:embed="rId1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6" name="object 156"/>
          <p:cNvSpPr/>
          <p:nvPr/>
        </p:nvSpPr>
        <p:spPr>
          <a:xfrm>
            <a:off x="10912662" y="9377343"/>
            <a:ext cx="156239" cy="124790"/>
          </a:xfrm>
          <a:prstGeom prst="rect">
            <a:avLst/>
          </a:prstGeom>
          <a:blipFill>
            <a:blip cstate="print" r:embed="rId1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7" name="object 157"/>
          <p:cNvSpPr/>
          <p:nvPr/>
        </p:nvSpPr>
        <p:spPr>
          <a:xfrm>
            <a:off x="10784098" y="9374449"/>
            <a:ext cx="99882" cy="130201"/>
          </a:xfrm>
          <a:prstGeom prst="rect">
            <a:avLst/>
          </a:prstGeom>
          <a:blipFill>
            <a:blip cstate="print" r:embed="rId1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8" name="object 158"/>
          <p:cNvSpPr/>
          <p:nvPr/>
        </p:nvSpPr>
        <p:spPr>
          <a:xfrm>
            <a:off x="10643457" y="9374324"/>
            <a:ext cx="114475" cy="176869"/>
          </a:xfrm>
          <a:prstGeom prst="rect">
            <a:avLst/>
          </a:prstGeom>
          <a:blipFill>
            <a:blip cstate="print" r:embed="rId1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10461806" y="9377343"/>
            <a:ext cx="102022" cy="124790"/>
          </a:xfrm>
          <a:prstGeom prst="rect">
            <a:avLst/>
          </a:prstGeom>
          <a:blipFill>
            <a:blip cstate="print" r:embed="rId1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0" name="object 160"/>
          <p:cNvSpPr/>
          <p:nvPr/>
        </p:nvSpPr>
        <p:spPr>
          <a:xfrm>
            <a:off x="10269337" y="9376589"/>
            <a:ext cx="104788" cy="125544"/>
          </a:xfrm>
          <a:prstGeom prst="rect">
            <a:avLst/>
          </a:prstGeom>
          <a:blipFill>
            <a:blip cstate="print" r:embed="rId1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10134733" y="9376464"/>
            <a:ext cx="109822" cy="125669"/>
          </a:xfrm>
          <a:prstGeom prst="rect">
            <a:avLst/>
          </a:prstGeom>
          <a:blipFill>
            <a:blip cstate="print" r:embed="rId1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2" name="object 162"/>
          <p:cNvSpPr/>
          <p:nvPr/>
        </p:nvSpPr>
        <p:spPr>
          <a:xfrm>
            <a:off x="9860748" y="9374324"/>
            <a:ext cx="248576" cy="130575"/>
          </a:xfrm>
          <a:prstGeom prst="rect">
            <a:avLst/>
          </a:prstGeom>
          <a:blipFill>
            <a:blip cstate="print" r:embed="rId1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3" name="object 163"/>
          <p:cNvSpPr/>
          <p:nvPr/>
        </p:nvSpPr>
        <p:spPr>
          <a:xfrm>
            <a:off x="9709918" y="9315452"/>
            <a:ext cx="125544" cy="189448"/>
          </a:xfrm>
          <a:prstGeom prst="rect">
            <a:avLst/>
          </a:prstGeom>
          <a:blipFill>
            <a:blip cstate="print" r:embed="rId1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4" name="object 164"/>
          <p:cNvSpPr/>
          <p:nvPr/>
        </p:nvSpPr>
        <p:spPr>
          <a:xfrm>
            <a:off x="9578460" y="9374449"/>
            <a:ext cx="99882" cy="130201"/>
          </a:xfrm>
          <a:prstGeom prst="rect">
            <a:avLst/>
          </a:prstGeom>
          <a:blipFill>
            <a:blip cstate="print" r:embed="rId1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5" name="object 165"/>
          <p:cNvSpPr/>
          <p:nvPr/>
        </p:nvSpPr>
        <p:spPr>
          <a:xfrm>
            <a:off x="9437819" y="9374324"/>
            <a:ext cx="114475" cy="176869"/>
          </a:xfrm>
          <a:prstGeom prst="rect">
            <a:avLst/>
          </a:prstGeom>
          <a:blipFill>
            <a:blip cstate="print" r:embed="rId1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6" name="object 166"/>
          <p:cNvSpPr/>
          <p:nvPr/>
        </p:nvSpPr>
        <p:spPr>
          <a:xfrm>
            <a:off x="9279819" y="9315452"/>
            <a:ext cx="125545" cy="189448"/>
          </a:xfrm>
          <a:prstGeom prst="rect">
            <a:avLst/>
          </a:prstGeom>
          <a:blipFill>
            <a:blip cstate="print" r:embed="rId1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9127730" y="9374324"/>
            <a:ext cx="125167" cy="130575"/>
          </a:xfrm>
          <a:prstGeom prst="rect">
            <a:avLst/>
          </a:prstGeom>
          <a:blipFill>
            <a:blip cstate="print" r:embed="rId1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8" name="object 168"/>
          <p:cNvSpPr/>
          <p:nvPr/>
        </p:nvSpPr>
        <p:spPr>
          <a:xfrm>
            <a:off x="8977402" y="9374324"/>
            <a:ext cx="125167" cy="130575"/>
          </a:xfrm>
          <a:prstGeom prst="rect">
            <a:avLst/>
          </a:prstGeom>
          <a:blipFill>
            <a:blip cstate="print" r:embed="rId1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8797767" y="9377343"/>
            <a:ext cx="156241" cy="124790"/>
          </a:xfrm>
          <a:prstGeom prst="rect">
            <a:avLst/>
          </a:prstGeom>
          <a:blipFill>
            <a:blip cstate="print" r:embed="rId1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0" name="object 170"/>
          <p:cNvSpPr/>
          <p:nvPr/>
        </p:nvSpPr>
        <p:spPr>
          <a:xfrm>
            <a:off x="8659013" y="9374324"/>
            <a:ext cx="114475" cy="176869"/>
          </a:xfrm>
          <a:prstGeom prst="rect">
            <a:avLst/>
          </a:prstGeom>
          <a:blipFill>
            <a:blip cstate="print" r:embed="rId1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1" name="object 171"/>
          <p:cNvSpPr/>
          <p:nvPr/>
        </p:nvSpPr>
        <p:spPr>
          <a:xfrm>
            <a:off x="8395722" y="9374449"/>
            <a:ext cx="232092" cy="130450"/>
          </a:xfrm>
          <a:prstGeom prst="rect">
            <a:avLst/>
          </a:prstGeom>
          <a:blipFill>
            <a:blip cstate="print" r:embed="rId1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2" name="object 172"/>
          <p:cNvSpPr/>
          <p:nvPr/>
        </p:nvSpPr>
        <p:spPr>
          <a:xfrm>
            <a:off x="8099972" y="9374449"/>
            <a:ext cx="230458" cy="130450"/>
          </a:xfrm>
          <a:prstGeom prst="rect">
            <a:avLst/>
          </a:prstGeom>
          <a:blipFill>
            <a:blip cstate="print" r:embed="rId1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3" name="object 173"/>
          <p:cNvSpPr/>
          <p:nvPr/>
        </p:nvSpPr>
        <p:spPr>
          <a:xfrm>
            <a:off x="7850014" y="9374449"/>
            <a:ext cx="224548" cy="130201"/>
          </a:xfrm>
          <a:prstGeom prst="rect">
            <a:avLst/>
          </a:prstGeom>
          <a:blipFill>
            <a:blip cstate="print" r:embed="rId1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4" name="object 174"/>
          <p:cNvSpPr/>
          <p:nvPr/>
        </p:nvSpPr>
        <p:spPr>
          <a:xfrm>
            <a:off x="7720318" y="9374449"/>
            <a:ext cx="99882" cy="130201"/>
          </a:xfrm>
          <a:prstGeom prst="rect">
            <a:avLst/>
          </a:prstGeom>
          <a:blipFill>
            <a:blip cstate="print" r:embed="rId1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5" name="object 175"/>
          <p:cNvSpPr/>
          <p:nvPr/>
        </p:nvSpPr>
        <p:spPr>
          <a:xfrm>
            <a:off x="7449482" y="9376464"/>
            <a:ext cx="237753" cy="174729"/>
          </a:xfrm>
          <a:prstGeom prst="rect">
            <a:avLst/>
          </a:prstGeom>
          <a:blipFill>
            <a:blip cstate="print" r:embed="rId1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7270470" y="9376589"/>
            <a:ext cx="104789" cy="125544"/>
          </a:xfrm>
          <a:prstGeom prst="rect">
            <a:avLst/>
          </a:prstGeom>
          <a:blipFill>
            <a:blip cstate="print" r:embed="rId1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7" name="object 177"/>
          <p:cNvSpPr/>
          <p:nvPr/>
        </p:nvSpPr>
        <p:spPr>
          <a:xfrm>
            <a:off x="6960634" y="9374449"/>
            <a:ext cx="230457" cy="130450"/>
          </a:xfrm>
          <a:prstGeom prst="rect">
            <a:avLst/>
          </a:prstGeom>
          <a:blipFill>
            <a:blip cstate="print" r:embed="rId1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6710675" y="9374449"/>
            <a:ext cx="224547" cy="130201"/>
          </a:xfrm>
          <a:prstGeom prst="rect">
            <a:avLst/>
          </a:prstGeom>
          <a:blipFill>
            <a:blip cstate="print" r:embed="rId1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9" name="object 179"/>
          <p:cNvSpPr/>
          <p:nvPr/>
        </p:nvSpPr>
        <p:spPr>
          <a:xfrm>
            <a:off x="6580980" y="9374449"/>
            <a:ext cx="99882" cy="130201"/>
          </a:xfrm>
          <a:prstGeom prst="rect">
            <a:avLst/>
          </a:prstGeom>
          <a:blipFill>
            <a:blip cstate="print" r:embed="rId1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0" name="object 180"/>
          <p:cNvSpPr/>
          <p:nvPr/>
        </p:nvSpPr>
        <p:spPr>
          <a:xfrm>
            <a:off x="6310144" y="9376464"/>
            <a:ext cx="237753" cy="174729"/>
          </a:xfrm>
          <a:prstGeom prst="rect">
            <a:avLst/>
          </a:prstGeom>
          <a:blipFill>
            <a:blip cstate="print" r:embed="rId1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1" name="object 181"/>
          <p:cNvSpPr/>
          <p:nvPr/>
        </p:nvSpPr>
        <p:spPr>
          <a:xfrm>
            <a:off x="12286114" y="9043962"/>
            <a:ext cx="156241" cy="124790"/>
          </a:xfrm>
          <a:prstGeom prst="rect">
            <a:avLst/>
          </a:prstGeom>
          <a:blipFill>
            <a:blip cstate="print" r:embed="rId1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2" name="object 182"/>
          <p:cNvSpPr/>
          <p:nvPr/>
        </p:nvSpPr>
        <p:spPr>
          <a:xfrm>
            <a:off x="12137549" y="9040943"/>
            <a:ext cx="125167" cy="130576"/>
          </a:xfrm>
          <a:prstGeom prst="rect">
            <a:avLst/>
          </a:prstGeom>
          <a:blipFill>
            <a:blip cstate="print" r:embed="rId1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12001437" y="9043082"/>
            <a:ext cx="103781" cy="125670"/>
          </a:xfrm>
          <a:prstGeom prst="rect">
            <a:avLst/>
          </a:prstGeom>
          <a:blipFill>
            <a:blip cstate="print" r:embed="rId1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4" name="object 184"/>
          <p:cNvSpPr/>
          <p:nvPr/>
        </p:nvSpPr>
        <p:spPr>
          <a:xfrm>
            <a:off x="11872243" y="9043082"/>
            <a:ext cx="100385" cy="125670"/>
          </a:xfrm>
          <a:prstGeom prst="rect">
            <a:avLst/>
          </a:prstGeom>
          <a:blipFill>
            <a:blip cstate="print" r:embed="rId1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5" name="object 185"/>
          <p:cNvSpPr/>
          <p:nvPr/>
        </p:nvSpPr>
        <p:spPr>
          <a:xfrm>
            <a:off x="11590082" y="9041068"/>
            <a:ext cx="242662" cy="130201"/>
          </a:xfrm>
          <a:prstGeom prst="rect">
            <a:avLst/>
          </a:prstGeom>
          <a:blipFill>
            <a:blip cstate="print" r:embed="rId1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6" name="object 186"/>
          <p:cNvSpPr/>
          <p:nvPr/>
        </p:nvSpPr>
        <p:spPr>
          <a:xfrm>
            <a:off x="11464035" y="9041068"/>
            <a:ext cx="225928" cy="130201"/>
          </a:xfrm>
          <a:prstGeom prst="rect">
            <a:avLst/>
          </a:prstGeom>
          <a:blipFill>
            <a:blip cstate="print" r:embed="rId1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11334841" y="9043082"/>
            <a:ext cx="103781" cy="125670"/>
          </a:xfrm>
          <a:prstGeom prst="rect">
            <a:avLst/>
          </a:prstGeom>
          <a:blipFill>
            <a:blip cstate="print" r:embed="rId1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8" name="object 188"/>
          <p:cNvSpPr/>
          <p:nvPr/>
        </p:nvSpPr>
        <p:spPr>
          <a:xfrm>
            <a:off x="11194955" y="9041068"/>
            <a:ext cx="108687" cy="130450"/>
          </a:xfrm>
          <a:prstGeom prst="rect">
            <a:avLst/>
          </a:prstGeom>
          <a:blipFill>
            <a:blip cstate="print" r:embed="rId1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10881347" y="9043082"/>
            <a:ext cx="290213" cy="174730"/>
          </a:xfrm>
          <a:prstGeom prst="rect">
            <a:avLst/>
          </a:prstGeom>
          <a:blipFill>
            <a:blip cstate="print" r:embed="rId1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0" name="object 190"/>
          <p:cNvSpPr/>
          <p:nvPr/>
        </p:nvSpPr>
        <p:spPr>
          <a:xfrm>
            <a:off x="10750893" y="9040943"/>
            <a:ext cx="248198" cy="176869"/>
          </a:xfrm>
          <a:prstGeom prst="rect">
            <a:avLst/>
          </a:prstGeom>
          <a:blipFill>
            <a:blip cstate="print" r:embed="rId1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1" name="object 191"/>
          <p:cNvSpPr/>
          <p:nvPr/>
        </p:nvSpPr>
        <p:spPr>
          <a:xfrm>
            <a:off x="10500935" y="9041068"/>
            <a:ext cx="224548" cy="130201"/>
          </a:xfrm>
          <a:prstGeom prst="rect">
            <a:avLst/>
          </a:prstGeom>
          <a:blipFill>
            <a:blip cstate="print" r:embed="rId1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2" name="object 192"/>
          <p:cNvSpPr/>
          <p:nvPr/>
        </p:nvSpPr>
        <p:spPr>
          <a:xfrm>
            <a:off x="10364823" y="9043082"/>
            <a:ext cx="103781" cy="125670"/>
          </a:xfrm>
          <a:prstGeom prst="rect">
            <a:avLst/>
          </a:prstGeom>
          <a:blipFill>
            <a:blip cstate="print" r:embed="rId1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3" name="object 193"/>
          <p:cNvSpPr/>
          <p:nvPr/>
        </p:nvSpPr>
        <p:spPr>
          <a:xfrm>
            <a:off x="10220534" y="9043208"/>
            <a:ext cx="104788" cy="125544"/>
          </a:xfrm>
          <a:prstGeom prst="rect">
            <a:avLst/>
          </a:prstGeom>
          <a:blipFill>
            <a:blip cstate="print" r:embed="rId1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4" name="object 194"/>
          <p:cNvSpPr/>
          <p:nvPr/>
        </p:nvSpPr>
        <p:spPr>
          <a:xfrm>
            <a:off x="10035487" y="9041068"/>
            <a:ext cx="99883" cy="130201"/>
          </a:xfrm>
          <a:prstGeom prst="rect">
            <a:avLst/>
          </a:prstGeom>
          <a:blipFill>
            <a:blip cstate="print" r:embed="rId1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5" name="object 195"/>
          <p:cNvSpPr/>
          <p:nvPr/>
        </p:nvSpPr>
        <p:spPr>
          <a:xfrm>
            <a:off x="9898621" y="9043082"/>
            <a:ext cx="103781" cy="125670"/>
          </a:xfrm>
          <a:prstGeom prst="rect">
            <a:avLst/>
          </a:prstGeom>
          <a:blipFill>
            <a:blip cstate="print" r:embed="rId1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6" name="object 196"/>
          <p:cNvSpPr/>
          <p:nvPr/>
        </p:nvSpPr>
        <p:spPr>
          <a:xfrm>
            <a:off x="9707535" y="9043962"/>
            <a:ext cx="103403" cy="124790"/>
          </a:xfrm>
          <a:prstGeom prst="rect">
            <a:avLst/>
          </a:prstGeom>
          <a:blipFill>
            <a:blip cstate="print" r:embed="rId1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7" name="object 197"/>
          <p:cNvSpPr/>
          <p:nvPr/>
        </p:nvSpPr>
        <p:spPr>
          <a:xfrm>
            <a:off x="9573937" y="9043208"/>
            <a:ext cx="104788" cy="125544"/>
          </a:xfrm>
          <a:prstGeom prst="rect">
            <a:avLst/>
          </a:prstGeom>
          <a:blipFill>
            <a:blip cstate="print" r:embed="rId1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8" name="object 198"/>
          <p:cNvSpPr/>
          <p:nvPr/>
        </p:nvSpPr>
        <p:spPr>
          <a:xfrm>
            <a:off x="9430655" y="9043082"/>
            <a:ext cx="103780" cy="125670"/>
          </a:xfrm>
          <a:prstGeom prst="rect">
            <a:avLst/>
          </a:prstGeom>
          <a:blipFill>
            <a:blip cstate="print" r:embed="rId1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9" name="object 199"/>
          <p:cNvSpPr/>
          <p:nvPr/>
        </p:nvSpPr>
        <p:spPr>
          <a:xfrm>
            <a:off x="9293789" y="9041068"/>
            <a:ext cx="99882" cy="130201"/>
          </a:xfrm>
          <a:prstGeom prst="rect">
            <a:avLst/>
          </a:prstGeom>
          <a:blipFill>
            <a:blip cstate="print" r:embed="rId2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0" name="object 200"/>
          <p:cNvSpPr/>
          <p:nvPr/>
        </p:nvSpPr>
        <p:spPr>
          <a:xfrm>
            <a:off x="9166734" y="9043962"/>
            <a:ext cx="102022" cy="124790"/>
          </a:xfrm>
          <a:prstGeom prst="rect">
            <a:avLst/>
          </a:prstGeom>
          <a:blipFill>
            <a:blip cstate="print" r:embed="rId2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1" name="object 201"/>
          <p:cNvSpPr/>
          <p:nvPr/>
        </p:nvSpPr>
        <p:spPr>
          <a:xfrm>
            <a:off x="8733744" y="9040943"/>
            <a:ext cx="400659" cy="176869"/>
          </a:xfrm>
          <a:prstGeom prst="rect">
            <a:avLst/>
          </a:prstGeom>
          <a:blipFill>
            <a:blip cstate="print" r:embed="rId2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2" name="object 202"/>
          <p:cNvSpPr/>
          <p:nvPr/>
        </p:nvSpPr>
        <p:spPr>
          <a:xfrm>
            <a:off x="8603290" y="9040943"/>
            <a:ext cx="388586" cy="176869"/>
          </a:xfrm>
          <a:prstGeom prst="rect">
            <a:avLst/>
          </a:prstGeom>
          <a:blipFill>
            <a:blip cstate="print" r:embed="rId2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3" name="object 203"/>
          <p:cNvSpPr/>
          <p:nvPr/>
        </p:nvSpPr>
        <p:spPr>
          <a:xfrm>
            <a:off x="8445793" y="9040943"/>
            <a:ext cx="125167" cy="130576"/>
          </a:xfrm>
          <a:prstGeom prst="rect">
            <a:avLst/>
          </a:prstGeom>
          <a:blipFill>
            <a:blip cstate="print" r:embed="rId2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4" name="object 204"/>
          <p:cNvSpPr/>
          <p:nvPr/>
        </p:nvSpPr>
        <p:spPr>
          <a:xfrm>
            <a:off x="8294962" y="8982070"/>
            <a:ext cx="125545" cy="189448"/>
          </a:xfrm>
          <a:prstGeom prst="rect">
            <a:avLst/>
          </a:prstGeom>
          <a:blipFill>
            <a:blip cstate="print" r:embed="rId2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5" name="object 205"/>
          <p:cNvSpPr/>
          <p:nvPr/>
        </p:nvSpPr>
        <p:spPr>
          <a:xfrm>
            <a:off x="8142872" y="9040943"/>
            <a:ext cx="125167" cy="130576"/>
          </a:xfrm>
          <a:prstGeom prst="rect">
            <a:avLst/>
          </a:prstGeom>
          <a:blipFill>
            <a:blip cstate="print" r:embed="rId2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7958957" y="9043962"/>
            <a:ext cx="103404" cy="124790"/>
          </a:xfrm>
          <a:prstGeom prst="rect">
            <a:avLst/>
          </a:prstGeom>
          <a:blipFill>
            <a:blip cstate="print" r:embed="rId2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7825360" y="9043208"/>
            <a:ext cx="104788" cy="125544"/>
          </a:xfrm>
          <a:prstGeom prst="rect">
            <a:avLst/>
          </a:prstGeom>
          <a:blipFill>
            <a:blip cstate="print" r:embed="rId2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7679058" y="9043082"/>
            <a:ext cx="121898" cy="160389"/>
          </a:xfrm>
          <a:prstGeom prst="rect">
            <a:avLst/>
          </a:prstGeom>
          <a:blipFill>
            <a:blip cstate="print" r:embed="rId2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9" name="object 209"/>
          <p:cNvSpPr/>
          <p:nvPr/>
        </p:nvSpPr>
        <p:spPr>
          <a:xfrm>
            <a:off x="7542192" y="9041068"/>
            <a:ext cx="99882" cy="130201"/>
          </a:xfrm>
          <a:prstGeom prst="rect">
            <a:avLst/>
          </a:prstGeom>
          <a:blipFill>
            <a:blip cstate="print" r:embed="rId2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0" name="object 210"/>
          <p:cNvSpPr/>
          <p:nvPr/>
        </p:nvSpPr>
        <p:spPr>
          <a:xfrm>
            <a:off x="7418537" y="9041068"/>
            <a:ext cx="98622" cy="130201"/>
          </a:xfrm>
          <a:prstGeom prst="rect">
            <a:avLst/>
          </a:prstGeom>
          <a:blipFill>
            <a:blip cstate="print" r:embed="rId2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1" name="object 211"/>
          <p:cNvSpPr/>
          <p:nvPr/>
        </p:nvSpPr>
        <p:spPr>
          <a:xfrm>
            <a:off x="7282675" y="9043208"/>
            <a:ext cx="104788" cy="125544"/>
          </a:xfrm>
          <a:prstGeom prst="rect">
            <a:avLst/>
          </a:prstGeom>
          <a:blipFill>
            <a:blip cstate="print" r:embed="rId2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2" name="object 212"/>
          <p:cNvSpPr/>
          <p:nvPr/>
        </p:nvSpPr>
        <p:spPr>
          <a:xfrm>
            <a:off x="7139393" y="9043082"/>
            <a:ext cx="103780" cy="125670"/>
          </a:xfrm>
          <a:prstGeom prst="rect">
            <a:avLst/>
          </a:prstGeom>
          <a:blipFill>
            <a:blip cstate="print" r:embed="rId2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3" name="object 213"/>
          <p:cNvSpPr/>
          <p:nvPr/>
        </p:nvSpPr>
        <p:spPr>
          <a:xfrm>
            <a:off x="6992337" y="9040943"/>
            <a:ext cx="114476" cy="176869"/>
          </a:xfrm>
          <a:prstGeom prst="rect">
            <a:avLst/>
          </a:prstGeom>
          <a:blipFill>
            <a:blip cstate="print" r:embed="rId2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4" name="object 214"/>
          <p:cNvSpPr/>
          <p:nvPr/>
        </p:nvSpPr>
        <p:spPr>
          <a:xfrm>
            <a:off x="6694954" y="9041068"/>
            <a:ext cx="266184" cy="162403"/>
          </a:xfrm>
          <a:prstGeom prst="rect">
            <a:avLst/>
          </a:prstGeom>
          <a:blipFill>
            <a:blip cstate="print" r:embed="rId2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5" name="object 215"/>
          <p:cNvSpPr/>
          <p:nvPr/>
        </p:nvSpPr>
        <p:spPr>
          <a:xfrm>
            <a:off x="6556702" y="9040943"/>
            <a:ext cx="278389" cy="162529"/>
          </a:xfrm>
          <a:prstGeom prst="rect">
            <a:avLst/>
          </a:prstGeom>
          <a:blipFill>
            <a:blip cstate="print" r:embed="rId2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6" name="object 216"/>
          <p:cNvSpPr/>
          <p:nvPr/>
        </p:nvSpPr>
        <p:spPr>
          <a:xfrm>
            <a:off x="6320711" y="8989366"/>
            <a:ext cx="207310" cy="179386"/>
          </a:xfrm>
          <a:prstGeom prst="rect">
            <a:avLst/>
          </a:prstGeom>
          <a:blipFill>
            <a:blip cstate="print" r:embed="rId2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7" name="object 217"/>
          <p:cNvSpPr/>
          <p:nvPr/>
        </p:nvSpPr>
        <p:spPr>
          <a:xfrm>
            <a:off x="12165088" y="8709701"/>
            <a:ext cx="119633" cy="125669"/>
          </a:xfrm>
          <a:prstGeom prst="rect">
            <a:avLst/>
          </a:prstGeom>
          <a:blipFill>
            <a:blip cstate="print" r:embed="rId2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8" name="object 218"/>
          <p:cNvSpPr/>
          <p:nvPr/>
        </p:nvSpPr>
        <p:spPr>
          <a:xfrm>
            <a:off x="11995264" y="8709701"/>
            <a:ext cx="142780" cy="125669"/>
          </a:xfrm>
          <a:prstGeom prst="rect">
            <a:avLst/>
          </a:prstGeom>
          <a:blipFill>
            <a:blip cstate="print" r:embed="rId2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9" name="object 219"/>
          <p:cNvSpPr/>
          <p:nvPr/>
        </p:nvSpPr>
        <p:spPr>
          <a:xfrm>
            <a:off x="11851982" y="8709701"/>
            <a:ext cx="103781" cy="125669"/>
          </a:xfrm>
          <a:prstGeom prst="rect">
            <a:avLst/>
          </a:prstGeom>
          <a:blipFill>
            <a:blip cstate="print" r:embed="rId2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0" name="object 220"/>
          <p:cNvSpPr/>
          <p:nvPr/>
        </p:nvSpPr>
        <p:spPr>
          <a:xfrm>
            <a:off x="11708700" y="8709701"/>
            <a:ext cx="103781" cy="125669"/>
          </a:xfrm>
          <a:prstGeom prst="rect">
            <a:avLst/>
          </a:prstGeom>
          <a:blipFill>
            <a:blip cstate="print" r:embed="rId2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1" name="object 221"/>
          <p:cNvSpPr/>
          <p:nvPr/>
        </p:nvSpPr>
        <p:spPr>
          <a:xfrm>
            <a:off x="11571834" y="8707686"/>
            <a:ext cx="99882" cy="130201"/>
          </a:xfrm>
          <a:prstGeom prst="rect">
            <a:avLst/>
          </a:prstGeom>
          <a:blipFill>
            <a:blip cstate="print" r:embed="rId2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2" name="object 222"/>
          <p:cNvSpPr/>
          <p:nvPr/>
        </p:nvSpPr>
        <p:spPr>
          <a:xfrm>
            <a:off x="11444779" y="8710581"/>
            <a:ext cx="102022" cy="124789"/>
          </a:xfrm>
          <a:prstGeom prst="rect">
            <a:avLst/>
          </a:prstGeom>
          <a:blipFill>
            <a:blip cstate="print" r:embed="rId2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3" name="object 223"/>
          <p:cNvSpPr/>
          <p:nvPr/>
        </p:nvSpPr>
        <p:spPr>
          <a:xfrm>
            <a:off x="11287282" y="8707562"/>
            <a:ext cx="125167" cy="130575"/>
          </a:xfrm>
          <a:prstGeom prst="rect">
            <a:avLst/>
          </a:prstGeom>
          <a:blipFill>
            <a:blip cstate="print" r:embed="rId2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4" name="object 224"/>
          <p:cNvSpPr/>
          <p:nvPr/>
        </p:nvSpPr>
        <p:spPr>
          <a:xfrm>
            <a:off x="11147396" y="8707562"/>
            <a:ext cx="114475" cy="176869"/>
          </a:xfrm>
          <a:prstGeom prst="rect">
            <a:avLst/>
          </a:prstGeom>
          <a:blipFill>
            <a:blip cstate="print" r:embed="rId2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5" name="object 225"/>
          <p:cNvSpPr/>
          <p:nvPr/>
        </p:nvSpPr>
        <p:spPr>
          <a:xfrm>
            <a:off x="11003107" y="8709826"/>
            <a:ext cx="104788" cy="125544"/>
          </a:xfrm>
          <a:prstGeom prst="rect">
            <a:avLst/>
          </a:prstGeom>
          <a:blipFill>
            <a:blip cstate="print" r:embed="rId2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6" name="object 226"/>
          <p:cNvSpPr/>
          <p:nvPr/>
        </p:nvSpPr>
        <p:spPr>
          <a:xfrm>
            <a:off x="10873036" y="8707686"/>
            <a:ext cx="98623" cy="130201"/>
          </a:xfrm>
          <a:prstGeom prst="rect">
            <a:avLst/>
          </a:prstGeom>
          <a:blipFill>
            <a:blip cstate="print" r:embed="rId2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7" name="object 227"/>
          <p:cNvSpPr/>
          <p:nvPr/>
        </p:nvSpPr>
        <p:spPr>
          <a:xfrm>
            <a:off x="10737174" y="8709826"/>
            <a:ext cx="104788" cy="125544"/>
          </a:xfrm>
          <a:prstGeom prst="rect">
            <a:avLst/>
          </a:prstGeom>
          <a:blipFill>
            <a:blip cstate="print" r:embed="rId2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8" name="object 228"/>
          <p:cNvSpPr/>
          <p:nvPr/>
        </p:nvSpPr>
        <p:spPr>
          <a:xfrm>
            <a:off x="10455014" y="8707686"/>
            <a:ext cx="242662" cy="130201"/>
          </a:xfrm>
          <a:prstGeom prst="rect">
            <a:avLst/>
          </a:prstGeom>
          <a:blipFill>
            <a:blip cstate="print" r:embed="rId2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9" name="object 229"/>
          <p:cNvSpPr/>
          <p:nvPr/>
        </p:nvSpPr>
        <p:spPr>
          <a:xfrm>
            <a:off x="10317139" y="8709826"/>
            <a:ext cx="104788" cy="125544"/>
          </a:xfrm>
          <a:prstGeom prst="rect">
            <a:avLst/>
          </a:prstGeom>
          <a:blipFill>
            <a:blip cstate="print" r:embed="rId2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0" name="object 230"/>
          <p:cNvSpPr/>
          <p:nvPr/>
        </p:nvSpPr>
        <p:spPr>
          <a:xfrm>
            <a:off x="10170839" y="8709701"/>
            <a:ext cx="121898" cy="160389"/>
          </a:xfrm>
          <a:prstGeom prst="rect">
            <a:avLst/>
          </a:prstGeom>
          <a:blipFill>
            <a:blip cstate="print" r:embed="rId2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1" name="object 231"/>
          <p:cNvSpPr/>
          <p:nvPr/>
        </p:nvSpPr>
        <p:spPr>
          <a:xfrm>
            <a:off x="10030953" y="8707686"/>
            <a:ext cx="108687" cy="130450"/>
          </a:xfrm>
          <a:prstGeom prst="rect">
            <a:avLst/>
          </a:prstGeom>
          <a:blipFill>
            <a:blip cstate="print" r:embed="rId2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2" name="object 232"/>
          <p:cNvSpPr/>
          <p:nvPr/>
        </p:nvSpPr>
        <p:spPr>
          <a:xfrm>
            <a:off x="9894840" y="8710581"/>
            <a:ext cx="103781" cy="124789"/>
          </a:xfrm>
          <a:prstGeom prst="rect">
            <a:avLst/>
          </a:prstGeom>
          <a:blipFill>
            <a:blip cstate="print" r:embed="rId2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3" name="object 233"/>
          <p:cNvSpPr/>
          <p:nvPr/>
        </p:nvSpPr>
        <p:spPr>
          <a:xfrm>
            <a:off x="9763258" y="8707686"/>
            <a:ext cx="100512" cy="130201"/>
          </a:xfrm>
          <a:prstGeom prst="rect">
            <a:avLst/>
          </a:prstGeom>
          <a:blipFill>
            <a:blip cstate="print" r:embed="rId2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4" name="object 234"/>
          <p:cNvSpPr/>
          <p:nvPr/>
        </p:nvSpPr>
        <p:spPr>
          <a:xfrm>
            <a:off x="9588777" y="8710581"/>
            <a:ext cx="102022" cy="124789"/>
          </a:xfrm>
          <a:prstGeom prst="rect">
            <a:avLst/>
          </a:prstGeom>
          <a:blipFill>
            <a:blip cstate="print" r:embed="rId2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5" name="object 235"/>
          <p:cNvSpPr/>
          <p:nvPr/>
        </p:nvSpPr>
        <p:spPr>
          <a:xfrm>
            <a:off x="9431279" y="8707562"/>
            <a:ext cx="125167" cy="130575"/>
          </a:xfrm>
          <a:prstGeom prst="rect">
            <a:avLst/>
          </a:prstGeom>
          <a:blipFill>
            <a:blip cstate="print" r:embed="rId2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6" name="object 236"/>
          <p:cNvSpPr/>
          <p:nvPr/>
        </p:nvSpPr>
        <p:spPr>
          <a:xfrm>
            <a:off x="9295167" y="8710581"/>
            <a:ext cx="103781" cy="124789"/>
          </a:xfrm>
          <a:prstGeom prst="rect">
            <a:avLst/>
          </a:prstGeom>
          <a:blipFill>
            <a:blip cstate="print" r:embed="rId2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7" name="object 237"/>
          <p:cNvSpPr/>
          <p:nvPr/>
        </p:nvSpPr>
        <p:spPr>
          <a:xfrm>
            <a:off x="9016152" y="8707686"/>
            <a:ext cx="247817" cy="162403"/>
          </a:xfrm>
          <a:prstGeom prst="rect">
            <a:avLst/>
          </a:prstGeom>
          <a:blipFill>
            <a:blip cstate="print" r:embed="rId2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8" name="object 238"/>
          <p:cNvSpPr/>
          <p:nvPr/>
        </p:nvSpPr>
        <p:spPr>
          <a:xfrm>
            <a:off x="8871862" y="8709826"/>
            <a:ext cx="104788" cy="125544"/>
          </a:xfrm>
          <a:prstGeom prst="rect">
            <a:avLst/>
          </a:prstGeom>
          <a:blipFill>
            <a:blip cstate="print" r:embed="rId2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9" name="object 239"/>
          <p:cNvSpPr/>
          <p:nvPr/>
        </p:nvSpPr>
        <p:spPr>
          <a:xfrm>
            <a:off x="8724806" y="8707562"/>
            <a:ext cx="114475" cy="176869"/>
          </a:xfrm>
          <a:prstGeom prst="rect">
            <a:avLst/>
          </a:prstGeom>
          <a:blipFill>
            <a:blip cstate="print" r:embed="rId2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0" name="object 240"/>
          <p:cNvSpPr/>
          <p:nvPr/>
        </p:nvSpPr>
        <p:spPr>
          <a:xfrm>
            <a:off x="8581524" y="8710581"/>
            <a:ext cx="103780" cy="124789"/>
          </a:xfrm>
          <a:prstGeom prst="rect">
            <a:avLst/>
          </a:prstGeom>
          <a:blipFill>
            <a:blip cstate="print" r:embed="rId2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1" name="object 241"/>
          <p:cNvSpPr/>
          <p:nvPr/>
        </p:nvSpPr>
        <p:spPr>
          <a:xfrm>
            <a:off x="8437868" y="8709701"/>
            <a:ext cx="117744" cy="174730"/>
          </a:xfrm>
          <a:prstGeom prst="rect">
            <a:avLst/>
          </a:prstGeom>
          <a:blipFill>
            <a:blip cstate="print" r:embed="rId2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2" name="object 242"/>
          <p:cNvSpPr/>
          <p:nvPr/>
        </p:nvSpPr>
        <p:spPr>
          <a:xfrm>
            <a:off x="8150421" y="8707562"/>
            <a:ext cx="261407" cy="130575"/>
          </a:xfrm>
          <a:prstGeom prst="rect">
            <a:avLst/>
          </a:prstGeom>
          <a:blipFill>
            <a:blip cstate="print" r:embed="rId2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3" name="object 243"/>
          <p:cNvSpPr/>
          <p:nvPr/>
        </p:nvSpPr>
        <p:spPr>
          <a:xfrm>
            <a:off x="8014308" y="8710581"/>
            <a:ext cx="103781" cy="124789"/>
          </a:xfrm>
          <a:prstGeom prst="rect">
            <a:avLst/>
          </a:prstGeom>
          <a:blipFill>
            <a:blip cstate="print" r:embed="rId2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4" name="object 244"/>
          <p:cNvSpPr/>
          <p:nvPr/>
        </p:nvSpPr>
        <p:spPr>
          <a:xfrm>
            <a:off x="7829261" y="8707686"/>
            <a:ext cx="99882" cy="130201"/>
          </a:xfrm>
          <a:prstGeom prst="rect">
            <a:avLst/>
          </a:prstGeom>
          <a:blipFill>
            <a:blip cstate="print" r:embed="rId2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5" name="object 245"/>
          <p:cNvSpPr/>
          <p:nvPr/>
        </p:nvSpPr>
        <p:spPr>
          <a:xfrm>
            <a:off x="7702207" y="8710581"/>
            <a:ext cx="102022" cy="124789"/>
          </a:xfrm>
          <a:prstGeom prst="rect">
            <a:avLst/>
          </a:prstGeom>
          <a:blipFill>
            <a:blip cstate="print" r:embed="rId2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6" name="object 246"/>
          <p:cNvSpPr/>
          <p:nvPr/>
        </p:nvSpPr>
        <p:spPr>
          <a:xfrm>
            <a:off x="7294751" y="8707686"/>
            <a:ext cx="382046" cy="162403"/>
          </a:xfrm>
          <a:prstGeom prst="rect">
            <a:avLst/>
          </a:prstGeom>
          <a:blipFill>
            <a:blip cstate="print" r:embed="rId2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7" name="object 247"/>
          <p:cNvSpPr/>
          <p:nvPr/>
        </p:nvSpPr>
        <p:spPr>
          <a:xfrm>
            <a:off x="7156499" y="8707562"/>
            <a:ext cx="278389" cy="162528"/>
          </a:xfrm>
          <a:prstGeom prst="rect">
            <a:avLst/>
          </a:prstGeom>
          <a:blipFill>
            <a:blip cstate="print" r:embed="rId2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8" name="object 248"/>
          <p:cNvSpPr/>
          <p:nvPr/>
        </p:nvSpPr>
        <p:spPr>
          <a:xfrm>
            <a:off x="7030200" y="8710581"/>
            <a:ext cx="102022" cy="124789"/>
          </a:xfrm>
          <a:prstGeom prst="rect">
            <a:avLst/>
          </a:prstGeom>
          <a:blipFill>
            <a:blip cstate="print" r:embed="rId2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9" name="object 249"/>
          <p:cNvSpPr/>
          <p:nvPr/>
        </p:nvSpPr>
        <p:spPr>
          <a:xfrm>
            <a:off x="6900129" y="8707686"/>
            <a:ext cx="98622" cy="130201"/>
          </a:xfrm>
          <a:prstGeom prst="rect">
            <a:avLst/>
          </a:prstGeom>
          <a:blipFill>
            <a:blip cstate="print" r:embed="rId2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0" name="object 250"/>
          <p:cNvSpPr/>
          <p:nvPr/>
        </p:nvSpPr>
        <p:spPr>
          <a:xfrm>
            <a:off x="6764267" y="8709826"/>
            <a:ext cx="104788" cy="125544"/>
          </a:xfrm>
          <a:prstGeom prst="rect">
            <a:avLst/>
          </a:prstGeom>
          <a:blipFill>
            <a:blip cstate="print" r:embed="rId2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1" name="object 251"/>
          <p:cNvSpPr/>
          <p:nvPr/>
        </p:nvSpPr>
        <p:spPr>
          <a:xfrm>
            <a:off x="6606770" y="8707562"/>
            <a:ext cx="125167" cy="130575"/>
          </a:xfrm>
          <a:prstGeom prst="rect">
            <a:avLst/>
          </a:prstGeom>
          <a:blipFill>
            <a:blip cstate="print" r:embed="rId2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2" name="object 252"/>
          <p:cNvSpPr/>
          <p:nvPr/>
        </p:nvSpPr>
        <p:spPr>
          <a:xfrm>
            <a:off x="6466884" y="8707562"/>
            <a:ext cx="114476" cy="176869"/>
          </a:xfrm>
          <a:prstGeom prst="rect">
            <a:avLst/>
          </a:prstGeom>
          <a:blipFill>
            <a:blip cstate="print" r:embed="rId2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3" name="object 253"/>
          <p:cNvSpPr/>
          <p:nvPr/>
        </p:nvSpPr>
        <p:spPr>
          <a:xfrm>
            <a:off x="6323602" y="8710581"/>
            <a:ext cx="103780" cy="124789"/>
          </a:xfrm>
          <a:prstGeom prst="rect">
            <a:avLst/>
          </a:prstGeom>
          <a:blipFill>
            <a:blip cstate="print" r:embed="rId2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4" name="object 254"/>
          <p:cNvSpPr/>
          <p:nvPr/>
        </p:nvSpPr>
        <p:spPr>
          <a:xfrm>
            <a:off x="12252021" y="8377199"/>
            <a:ext cx="103404" cy="124790"/>
          </a:xfrm>
          <a:prstGeom prst="rect">
            <a:avLst/>
          </a:prstGeom>
          <a:blipFill>
            <a:blip cstate="print" r:embed="rId2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5" name="object 255"/>
          <p:cNvSpPr/>
          <p:nvPr/>
        </p:nvSpPr>
        <p:spPr>
          <a:xfrm>
            <a:off x="11947720" y="8377199"/>
            <a:ext cx="275496" cy="159510"/>
          </a:xfrm>
          <a:prstGeom prst="rect">
            <a:avLst/>
          </a:prstGeom>
          <a:blipFill>
            <a:blip cstate="print" r:embed="rId2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6" name="object 256"/>
          <p:cNvSpPr/>
          <p:nvPr/>
        </p:nvSpPr>
        <p:spPr>
          <a:xfrm>
            <a:off x="11783430" y="8377199"/>
            <a:ext cx="102022" cy="124790"/>
          </a:xfrm>
          <a:prstGeom prst="rect">
            <a:avLst/>
          </a:prstGeom>
          <a:blipFill>
            <a:blip cstate="print" r:embed="rId2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7" name="object 257"/>
          <p:cNvSpPr/>
          <p:nvPr/>
        </p:nvSpPr>
        <p:spPr>
          <a:xfrm>
            <a:off x="11365028" y="8374180"/>
            <a:ext cx="386070" cy="130575"/>
          </a:xfrm>
          <a:prstGeom prst="rect">
            <a:avLst/>
          </a:prstGeom>
          <a:blipFill>
            <a:blip cstate="print" r:embed="rId2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8" name="object 258"/>
          <p:cNvSpPr/>
          <p:nvPr/>
        </p:nvSpPr>
        <p:spPr>
          <a:xfrm>
            <a:off x="11225898" y="8374306"/>
            <a:ext cx="247818" cy="162403"/>
          </a:xfrm>
          <a:prstGeom prst="rect">
            <a:avLst/>
          </a:prstGeom>
          <a:blipFill>
            <a:blip cstate="print" r:embed="rId2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9" name="object 259"/>
          <p:cNvSpPr/>
          <p:nvPr/>
        </p:nvSpPr>
        <p:spPr>
          <a:xfrm>
            <a:off x="10918955" y="8374180"/>
            <a:ext cx="226431" cy="130575"/>
          </a:xfrm>
          <a:prstGeom prst="rect">
            <a:avLst/>
          </a:prstGeom>
          <a:blipFill>
            <a:blip cstate="print" r:embed="rId2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0" name="object 260"/>
          <p:cNvSpPr/>
          <p:nvPr/>
        </p:nvSpPr>
        <p:spPr>
          <a:xfrm>
            <a:off x="10761457" y="8374180"/>
            <a:ext cx="125167" cy="130575"/>
          </a:xfrm>
          <a:prstGeom prst="rect">
            <a:avLst/>
          </a:prstGeom>
          <a:blipFill>
            <a:blip cstate="print" r:embed="rId2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1" name="object 261"/>
          <p:cNvSpPr/>
          <p:nvPr/>
        </p:nvSpPr>
        <p:spPr>
          <a:xfrm>
            <a:off x="10625345" y="8376319"/>
            <a:ext cx="103781" cy="125670"/>
          </a:xfrm>
          <a:prstGeom prst="rect">
            <a:avLst/>
          </a:prstGeom>
          <a:blipFill>
            <a:blip cstate="print" r:embed="rId2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2" name="object 262"/>
          <p:cNvSpPr/>
          <p:nvPr/>
        </p:nvSpPr>
        <p:spPr>
          <a:xfrm>
            <a:off x="10484958" y="8376319"/>
            <a:ext cx="100888" cy="125670"/>
          </a:xfrm>
          <a:prstGeom prst="rect">
            <a:avLst/>
          </a:prstGeom>
          <a:blipFill>
            <a:blip cstate="print" r:embed="rId2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3" name="object 263"/>
          <p:cNvSpPr/>
          <p:nvPr/>
        </p:nvSpPr>
        <p:spPr>
          <a:xfrm>
            <a:off x="10334253" y="8374180"/>
            <a:ext cx="125167" cy="130575"/>
          </a:xfrm>
          <a:prstGeom prst="rect">
            <a:avLst/>
          </a:prstGeom>
          <a:blipFill>
            <a:blip cstate="print" r:embed="rId2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4" name="object 264"/>
          <p:cNvSpPr/>
          <p:nvPr/>
        </p:nvSpPr>
        <p:spPr>
          <a:xfrm>
            <a:off x="10194367" y="8374180"/>
            <a:ext cx="114476" cy="176869"/>
          </a:xfrm>
          <a:prstGeom prst="rect">
            <a:avLst/>
          </a:prstGeom>
          <a:blipFill>
            <a:blip cstate="print" r:embed="rId2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5" name="object 265"/>
          <p:cNvSpPr/>
          <p:nvPr/>
        </p:nvSpPr>
        <p:spPr>
          <a:xfrm>
            <a:off x="10036870" y="8374180"/>
            <a:ext cx="125167" cy="130575"/>
          </a:xfrm>
          <a:prstGeom prst="rect">
            <a:avLst/>
          </a:prstGeom>
          <a:blipFill>
            <a:blip cstate="print" r:embed="rId2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6" name="object 266"/>
          <p:cNvSpPr/>
          <p:nvPr/>
        </p:nvSpPr>
        <p:spPr>
          <a:xfrm>
            <a:off x="9886039" y="8315308"/>
            <a:ext cx="125545" cy="189447"/>
          </a:xfrm>
          <a:prstGeom prst="rect">
            <a:avLst/>
          </a:prstGeom>
          <a:blipFill>
            <a:blip cstate="print" r:embed="rId2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7" name="object 267"/>
          <p:cNvSpPr/>
          <p:nvPr/>
        </p:nvSpPr>
        <p:spPr>
          <a:xfrm>
            <a:off x="9759864" y="8374306"/>
            <a:ext cx="100512" cy="130200"/>
          </a:xfrm>
          <a:prstGeom prst="rect">
            <a:avLst/>
          </a:prstGeom>
          <a:blipFill>
            <a:blip cstate="print" r:embed="rId2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8" name="object 268"/>
          <p:cNvSpPr/>
          <p:nvPr/>
        </p:nvSpPr>
        <p:spPr>
          <a:xfrm>
            <a:off x="9574564" y="8376444"/>
            <a:ext cx="104788" cy="125545"/>
          </a:xfrm>
          <a:prstGeom prst="rect">
            <a:avLst/>
          </a:prstGeom>
          <a:blipFill>
            <a:blip cstate="print" r:embed="rId2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9" name="object 269"/>
          <p:cNvSpPr/>
          <p:nvPr/>
        </p:nvSpPr>
        <p:spPr>
          <a:xfrm>
            <a:off x="9267621" y="8374180"/>
            <a:ext cx="226431" cy="130575"/>
          </a:xfrm>
          <a:prstGeom prst="rect">
            <a:avLst/>
          </a:prstGeom>
          <a:blipFill>
            <a:blip cstate="print" r:embed="rId2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0" name="object 270"/>
          <p:cNvSpPr/>
          <p:nvPr/>
        </p:nvSpPr>
        <p:spPr>
          <a:xfrm>
            <a:off x="9110123" y="8374180"/>
            <a:ext cx="125167" cy="130575"/>
          </a:xfrm>
          <a:prstGeom prst="rect">
            <a:avLst/>
          </a:prstGeom>
          <a:blipFill>
            <a:blip cstate="print" r:embed="rId2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1" name="object 271"/>
          <p:cNvSpPr/>
          <p:nvPr/>
        </p:nvSpPr>
        <p:spPr>
          <a:xfrm>
            <a:off x="8974011" y="8376319"/>
            <a:ext cx="103780" cy="125670"/>
          </a:xfrm>
          <a:prstGeom prst="rect">
            <a:avLst/>
          </a:prstGeom>
          <a:blipFill>
            <a:blip cstate="print" r:embed="rId2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2" name="object 272"/>
          <p:cNvSpPr/>
          <p:nvPr/>
        </p:nvSpPr>
        <p:spPr>
          <a:xfrm>
            <a:off x="8833623" y="8376319"/>
            <a:ext cx="100890" cy="125670"/>
          </a:xfrm>
          <a:prstGeom prst="rect">
            <a:avLst/>
          </a:prstGeom>
          <a:blipFill>
            <a:blip cstate="print" r:embed="rId2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3" name="object 273"/>
          <p:cNvSpPr/>
          <p:nvPr/>
        </p:nvSpPr>
        <p:spPr>
          <a:xfrm>
            <a:off x="8682919" y="8374180"/>
            <a:ext cx="125166" cy="130575"/>
          </a:xfrm>
          <a:prstGeom prst="rect">
            <a:avLst/>
          </a:prstGeom>
          <a:blipFill>
            <a:blip cstate="print" r:embed="rId2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4" name="object 274"/>
          <p:cNvSpPr/>
          <p:nvPr/>
        </p:nvSpPr>
        <p:spPr>
          <a:xfrm>
            <a:off x="8543034" y="8374180"/>
            <a:ext cx="114475" cy="176869"/>
          </a:xfrm>
          <a:prstGeom prst="rect">
            <a:avLst/>
          </a:prstGeom>
          <a:blipFill>
            <a:blip cstate="print" r:embed="rId2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5" name="object 275"/>
          <p:cNvSpPr/>
          <p:nvPr/>
        </p:nvSpPr>
        <p:spPr>
          <a:xfrm>
            <a:off x="8406167" y="8374306"/>
            <a:ext cx="99883" cy="130200"/>
          </a:xfrm>
          <a:prstGeom prst="rect">
            <a:avLst/>
          </a:prstGeom>
          <a:blipFill>
            <a:blip cstate="print" r:embed="rId2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6" name="object 276"/>
          <p:cNvSpPr/>
          <p:nvPr/>
        </p:nvSpPr>
        <p:spPr>
          <a:xfrm>
            <a:off x="8279112" y="8377199"/>
            <a:ext cx="102022" cy="124790"/>
          </a:xfrm>
          <a:prstGeom prst="rect">
            <a:avLst/>
          </a:prstGeom>
          <a:blipFill>
            <a:blip cstate="print" r:embed="rId2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7" name="object 277"/>
          <p:cNvSpPr/>
          <p:nvPr/>
        </p:nvSpPr>
        <p:spPr>
          <a:xfrm>
            <a:off x="8147529" y="8374306"/>
            <a:ext cx="100512" cy="130200"/>
          </a:xfrm>
          <a:prstGeom prst="rect">
            <a:avLst/>
          </a:prstGeom>
          <a:blipFill>
            <a:blip cstate="print" r:embed="rId2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8" name="object 278"/>
          <p:cNvSpPr/>
          <p:nvPr/>
        </p:nvSpPr>
        <p:spPr>
          <a:xfrm>
            <a:off x="7963614" y="8377199"/>
            <a:ext cx="103404" cy="124790"/>
          </a:xfrm>
          <a:prstGeom prst="rect">
            <a:avLst/>
          </a:prstGeom>
          <a:blipFill>
            <a:blip cstate="print" r:embed="rId2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9" name="object 279"/>
          <p:cNvSpPr/>
          <p:nvPr/>
        </p:nvSpPr>
        <p:spPr>
          <a:xfrm>
            <a:off x="7830016" y="8376444"/>
            <a:ext cx="104788" cy="125545"/>
          </a:xfrm>
          <a:prstGeom prst="rect">
            <a:avLst/>
          </a:prstGeom>
          <a:blipFill>
            <a:blip cstate="print" r:embed="rId2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0" name="object 280"/>
          <p:cNvSpPr/>
          <p:nvPr/>
        </p:nvSpPr>
        <p:spPr>
          <a:xfrm>
            <a:off x="7683715" y="8376319"/>
            <a:ext cx="121898" cy="160389"/>
          </a:xfrm>
          <a:prstGeom prst="rect">
            <a:avLst/>
          </a:prstGeom>
          <a:blipFill>
            <a:blip cstate="print" r:embed="rId2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1" name="object 281"/>
          <p:cNvSpPr/>
          <p:nvPr/>
        </p:nvSpPr>
        <p:spPr>
          <a:xfrm>
            <a:off x="7549113" y="8376319"/>
            <a:ext cx="109822" cy="125670"/>
          </a:xfrm>
          <a:prstGeom prst="rect">
            <a:avLst/>
          </a:prstGeom>
          <a:blipFill>
            <a:blip cstate="print" r:embed="rId2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2" name="object 282"/>
          <p:cNvSpPr/>
          <p:nvPr/>
        </p:nvSpPr>
        <p:spPr>
          <a:xfrm>
            <a:off x="7275002" y="8374180"/>
            <a:ext cx="248198" cy="176869"/>
          </a:xfrm>
          <a:prstGeom prst="rect">
            <a:avLst/>
          </a:prstGeom>
          <a:blipFill>
            <a:blip cstate="print" r:embed="rId2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3" name="object 283"/>
          <p:cNvSpPr/>
          <p:nvPr/>
        </p:nvSpPr>
        <p:spPr>
          <a:xfrm>
            <a:off x="7025045" y="8374306"/>
            <a:ext cx="224548" cy="130200"/>
          </a:xfrm>
          <a:prstGeom prst="rect">
            <a:avLst/>
          </a:prstGeom>
          <a:blipFill>
            <a:blip cstate="print" r:embed="rId2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4" name="object 284"/>
          <p:cNvSpPr/>
          <p:nvPr/>
        </p:nvSpPr>
        <p:spPr>
          <a:xfrm>
            <a:off x="6888932" y="8376319"/>
            <a:ext cx="103781" cy="125670"/>
          </a:xfrm>
          <a:prstGeom prst="rect">
            <a:avLst/>
          </a:prstGeom>
          <a:blipFill>
            <a:blip cstate="print" r:embed="rId2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5" name="object 285"/>
          <p:cNvSpPr/>
          <p:nvPr/>
        </p:nvSpPr>
        <p:spPr>
          <a:xfrm>
            <a:off x="6609664" y="8374180"/>
            <a:ext cx="246938" cy="130575"/>
          </a:xfrm>
          <a:prstGeom prst="rect">
            <a:avLst/>
          </a:prstGeom>
          <a:blipFill>
            <a:blip cstate="print" r:embed="rId2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6" name="object 286"/>
          <p:cNvSpPr/>
          <p:nvPr/>
        </p:nvSpPr>
        <p:spPr>
          <a:xfrm>
            <a:off x="6327126" y="8322603"/>
            <a:ext cx="251339" cy="182152"/>
          </a:xfrm>
          <a:prstGeom prst="rect">
            <a:avLst/>
          </a:prstGeom>
          <a:blipFill>
            <a:blip cstate="print" r:embed="rId2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7" name="object 287"/>
          <p:cNvSpPr/>
          <p:nvPr/>
        </p:nvSpPr>
        <p:spPr>
          <a:xfrm>
            <a:off x="5047200" y="8336736"/>
            <a:ext cx="263793" cy="235741"/>
          </a:xfrm>
          <a:prstGeom prst="rect">
            <a:avLst/>
          </a:prstGeom>
          <a:blipFill>
            <a:blip cstate="print" r:embed="rId2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8" name="object 288"/>
          <p:cNvSpPr/>
          <p:nvPr/>
        </p:nvSpPr>
        <p:spPr>
          <a:xfrm>
            <a:off x="4916746" y="8395608"/>
            <a:ext cx="248198" cy="176869"/>
          </a:xfrm>
          <a:prstGeom prst="rect">
            <a:avLst/>
          </a:prstGeom>
          <a:blipFill>
            <a:blip cstate="print" r:embed="rId2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9" name="object 289"/>
          <p:cNvSpPr/>
          <p:nvPr/>
        </p:nvSpPr>
        <p:spPr>
          <a:xfrm>
            <a:off x="4802526" y="8493480"/>
            <a:ext cx="33334" cy="32704"/>
          </a:xfrm>
          <a:prstGeom prst="rect">
            <a:avLst/>
          </a:prstGeom>
          <a:blipFill>
            <a:blip cstate="print" r:embed="rId2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0" name="object 290"/>
          <p:cNvSpPr/>
          <p:nvPr/>
        </p:nvSpPr>
        <p:spPr>
          <a:xfrm>
            <a:off x="4665909" y="8397748"/>
            <a:ext cx="103781" cy="125670"/>
          </a:xfrm>
          <a:prstGeom prst="rect">
            <a:avLst/>
          </a:prstGeom>
          <a:blipFill>
            <a:blip cstate="print" r:embed="rId2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1" name="object 291"/>
          <p:cNvSpPr/>
          <p:nvPr/>
        </p:nvSpPr>
        <p:spPr>
          <a:xfrm>
            <a:off x="4333179" y="8398628"/>
            <a:ext cx="293231" cy="127054"/>
          </a:xfrm>
          <a:prstGeom prst="rect">
            <a:avLst/>
          </a:prstGeom>
          <a:blipFill>
            <a:blip cstate="print" r:embed="rId2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2" name="object 292"/>
          <p:cNvSpPr/>
          <p:nvPr/>
        </p:nvSpPr>
        <p:spPr>
          <a:xfrm>
            <a:off x="3982712" y="8347555"/>
            <a:ext cx="284299" cy="178628"/>
          </a:xfrm>
          <a:prstGeom prst="rect">
            <a:avLst/>
          </a:prstGeom>
          <a:blipFill>
            <a:blip cstate="print" r:embed="rId2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3" name="object 293"/>
          <p:cNvSpPr/>
          <p:nvPr/>
        </p:nvSpPr>
        <p:spPr>
          <a:xfrm>
            <a:off x="3829995" y="8347555"/>
            <a:ext cx="127054" cy="178628"/>
          </a:xfrm>
          <a:prstGeom prst="rect">
            <a:avLst/>
          </a:prstGeom>
          <a:blipFill>
            <a:blip cstate="print" r:embed="rId2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4" name="object 294"/>
          <p:cNvSpPr/>
          <p:nvPr/>
        </p:nvSpPr>
        <p:spPr>
          <a:xfrm>
            <a:off x="3629350" y="8347680"/>
            <a:ext cx="179005" cy="215237"/>
          </a:xfrm>
          <a:prstGeom prst="rect">
            <a:avLst/>
          </a:prstGeom>
          <a:blipFill>
            <a:blip cstate="print" r:embed="rId2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5" name="object 295"/>
          <p:cNvSpPr/>
          <p:nvPr/>
        </p:nvSpPr>
        <p:spPr>
          <a:xfrm>
            <a:off x="3475501" y="8347555"/>
            <a:ext cx="127054" cy="178628"/>
          </a:xfrm>
          <a:prstGeom prst="rect">
            <a:avLst/>
          </a:prstGeom>
          <a:blipFill>
            <a:blip cstate="print" r:embed="rId2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6" name="object 296"/>
          <p:cNvSpPr/>
          <p:nvPr/>
        </p:nvSpPr>
        <p:spPr>
          <a:xfrm>
            <a:off x="2349879" y="8729114"/>
            <a:ext cx="247316" cy="130201"/>
          </a:xfrm>
          <a:prstGeom prst="rect">
            <a:avLst/>
          </a:prstGeom>
          <a:blipFill>
            <a:blip cstate="print" r:embed="rId2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7" name="object 297"/>
          <p:cNvSpPr/>
          <p:nvPr/>
        </p:nvSpPr>
        <p:spPr>
          <a:xfrm>
            <a:off x="2213767" y="8731130"/>
            <a:ext cx="103781" cy="125669"/>
          </a:xfrm>
          <a:prstGeom prst="rect">
            <a:avLst/>
          </a:prstGeom>
          <a:blipFill>
            <a:blip cstate="print" r:embed="rId2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8" name="object 298"/>
          <p:cNvSpPr/>
          <p:nvPr/>
        </p:nvSpPr>
        <p:spPr>
          <a:xfrm>
            <a:off x="2076900" y="8729114"/>
            <a:ext cx="99882" cy="130201"/>
          </a:xfrm>
          <a:prstGeom prst="rect">
            <a:avLst/>
          </a:prstGeom>
          <a:blipFill>
            <a:blip cstate="print" r:embed="rId2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9" name="object 299"/>
          <p:cNvSpPr/>
          <p:nvPr/>
        </p:nvSpPr>
        <p:spPr>
          <a:xfrm>
            <a:off x="1936260" y="8728990"/>
            <a:ext cx="114475" cy="176869"/>
          </a:xfrm>
          <a:prstGeom prst="rect">
            <a:avLst/>
          </a:prstGeom>
          <a:blipFill>
            <a:blip cstate="print" r:embed="rId3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0" name="object 300"/>
          <p:cNvSpPr/>
          <p:nvPr/>
        </p:nvSpPr>
        <p:spPr>
          <a:xfrm>
            <a:off x="1803797" y="8732009"/>
            <a:ext cx="107053" cy="124790"/>
          </a:xfrm>
          <a:prstGeom prst="rect">
            <a:avLst/>
          </a:prstGeom>
          <a:blipFill>
            <a:blip cstate="print" r:embed="rId3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1" name="object 301"/>
          <p:cNvSpPr/>
          <p:nvPr/>
        </p:nvSpPr>
        <p:spPr>
          <a:xfrm>
            <a:off x="1673596" y="8731255"/>
            <a:ext cx="104788" cy="125544"/>
          </a:xfrm>
          <a:prstGeom prst="rect">
            <a:avLst/>
          </a:prstGeom>
          <a:blipFill>
            <a:blip cstate="print" r:embed="rId3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2" name="object 302"/>
          <p:cNvSpPr/>
          <p:nvPr/>
        </p:nvSpPr>
        <p:spPr>
          <a:xfrm>
            <a:off x="1372691" y="8728990"/>
            <a:ext cx="261407" cy="130575"/>
          </a:xfrm>
          <a:prstGeom prst="rect">
            <a:avLst/>
          </a:prstGeom>
          <a:blipFill>
            <a:blip cstate="print" r:embed="rId3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3" name="object 303"/>
          <p:cNvSpPr/>
          <p:nvPr/>
        </p:nvSpPr>
        <p:spPr>
          <a:xfrm>
            <a:off x="1195572" y="8677413"/>
            <a:ext cx="141267" cy="179386"/>
          </a:xfrm>
          <a:prstGeom prst="rect">
            <a:avLst/>
          </a:prstGeom>
          <a:blipFill>
            <a:blip cstate="print" r:embed="rId3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4" name="object 304"/>
          <p:cNvSpPr/>
          <p:nvPr/>
        </p:nvSpPr>
        <p:spPr>
          <a:xfrm>
            <a:off x="1036817" y="8729869"/>
            <a:ext cx="126171" cy="127432"/>
          </a:xfrm>
          <a:prstGeom prst="rect">
            <a:avLst/>
          </a:prstGeom>
          <a:blipFill>
            <a:blip cstate="print" r:embed="rId3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5" name="object 305"/>
          <p:cNvSpPr/>
          <p:nvPr/>
        </p:nvSpPr>
        <p:spPr>
          <a:xfrm>
            <a:off x="1905314" y="8338748"/>
            <a:ext cx="339651" cy="189953"/>
          </a:xfrm>
          <a:prstGeom prst="rect">
            <a:avLst/>
          </a:prstGeom>
          <a:blipFill>
            <a:blip cstate="print" r:embed="rId3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6" name="object 306"/>
          <p:cNvSpPr/>
          <p:nvPr/>
        </p:nvSpPr>
        <p:spPr>
          <a:xfrm>
            <a:off x="1717501" y="8344032"/>
            <a:ext cx="141267" cy="179386"/>
          </a:xfrm>
          <a:prstGeom prst="rect">
            <a:avLst/>
          </a:prstGeom>
          <a:blipFill>
            <a:blip cstate="print" r:embed="rId3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7" name="object 307"/>
          <p:cNvSpPr/>
          <p:nvPr/>
        </p:nvSpPr>
        <p:spPr>
          <a:xfrm>
            <a:off x="1453074" y="8340763"/>
            <a:ext cx="180265" cy="185421"/>
          </a:xfrm>
          <a:prstGeom prst="rect">
            <a:avLst/>
          </a:prstGeom>
          <a:blipFill>
            <a:blip cstate="print" r:embed="rId3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8" name="object 308"/>
          <p:cNvSpPr/>
          <p:nvPr/>
        </p:nvSpPr>
        <p:spPr>
          <a:xfrm>
            <a:off x="1247523" y="8340763"/>
            <a:ext cx="180266" cy="185421"/>
          </a:xfrm>
          <a:prstGeom prst="rect">
            <a:avLst/>
          </a:prstGeom>
          <a:blipFill>
            <a:blip cstate="print" r:embed="rId3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9" name="object 309"/>
          <p:cNvSpPr/>
          <p:nvPr/>
        </p:nvSpPr>
        <p:spPr>
          <a:xfrm>
            <a:off x="1041973" y="8340763"/>
            <a:ext cx="180265" cy="185421"/>
          </a:xfrm>
          <a:prstGeom prst="rect">
            <a:avLst/>
          </a:prstGeom>
          <a:blipFill>
            <a:blip cstate="print" r:embed="rId3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0" name="object 310"/>
          <p:cNvSpPr/>
          <p:nvPr/>
        </p:nvSpPr>
        <p:spPr>
          <a:xfrm>
            <a:off x="0" y="8135916"/>
            <a:ext cx="20116800" cy="10482"/>
          </a:xfrm>
          <a:prstGeom prst="rect">
            <a:avLst/>
          </a:prstGeom>
          <a:blipFill>
            <a:blip cstate="print" r:embed="rId3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1" name="object 311"/>
          <p:cNvSpPr/>
          <p:nvPr/>
        </p:nvSpPr>
        <p:spPr>
          <a:xfrm>
            <a:off x="14681936" y="7747918"/>
            <a:ext cx="126599" cy="126677"/>
          </a:xfrm>
          <a:prstGeom prst="rect">
            <a:avLst/>
          </a:prstGeom>
          <a:blipFill>
            <a:blip cstate="print" r:embed="rId3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2" name="object 312"/>
          <p:cNvSpPr/>
          <p:nvPr/>
        </p:nvSpPr>
        <p:spPr>
          <a:xfrm>
            <a:off x="14315497" y="7747918"/>
            <a:ext cx="337342" cy="160388"/>
          </a:xfrm>
          <a:prstGeom prst="rect">
            <a:avLst/>
          </a:prstGeom>
          <a:blipFill>
            <a:blip cstate="print" r:embed="rId3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3" name="object 313"/>
          <p:cNvSpPr/>
          <p:nvPr/>
        </p:nvSpPr>
        <p:spPr>
          <a:xfrm>
            <a:off x="14177688" y="7749050"/>
            <a:ext cx="115010" cy="125545"/>
          </a:xfrm>
          <a:prstGeom prst="rect">
            <a:avLst/>
          </a:prstGeom>
          <a:blipFill>
            <a:blip cstate="print" r:embed="rId3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4" name="object 314"/>
          <p:cNvSpPr/>
          <p:nvPr/>
        </p:nvSpPr>
        <p:spPr>
          <a:xfrm>
            <a:off x="14021361" y="7745653"/>
            <a:ext cx="133148" cy="132338"/>
          </a:xfrm>
          <a:prstGeom prst="rect">
            <a:avLst/>
          </a:prstGeom>
          <a:blipFill>
            <a:blip cstate="print" r:embed="rId3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5" name="object 315"/>
          <p:cNvSpPr/>
          <p:nvPr/>
        </p:nvSpPr>
        <p:spPr>
          <a:xfrm>
            <a:off x="13881032" y="7749050"/>
            <a:ext cx="117026" cy="125545"/>
          </a:xfrm>
          <a:prstGeom prst="rect">
            <a:avLst/>
          </a:prstGeom>
          <a:blipFill>
            <a:blip cstate="print" r:embed="rId3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6" name="object 316"/>
          <p:cNvSpPr/>
          <p:nvPr/>
        </p:nvSpPr>
        <p:spPr>
          <a:xfrm>
            <a:off x="13557549" y="7745653"/>
            <a:ext cx="300938" cy="131960"/>
          </a:xfrm>
          <a:prstGeom prst="rect">
            <a:avLst/>
          </a:prstGeom>
          <a:blipFill>
            <a:blip cstate="print" r:embed="rId3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7" name="object 317"/>
          <p:cNvSpPr/>
          <p:nvPr/>
        </p:nvSpPr>
        <p:spPr>
          <a:xfrm>
            <a:off x="13431707" y="7745653"/>
            <a:ext cx="236315" cy="131960"/>
          </a:xfrm>
          <a:prstGeom prst="rect">
            <a:avLst/>
          </a:prstGeom>
          <a:blipFill>
            <a:blip cstate="print" r:embed="rId3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8" name="object 318"/>
          <p:cNvSpPr/>
          <p:nvPr/>
        </p:nvSpPr>
        <p:spPr>
          <a:xfrm>
            <a:off x="13178008" y="7695208"/>
            <a:ext cx="231404" cy="179386"/>
          </a:xfrm>
          <a:prstGeom prst="rect">
            <a:avLst/>
          </a:prstGeom>
          <a:blipFill>
            <a:blip cstate="print" r:embed="rId3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9" name="object 319"/>
          <p:cNvSpPr/>
          <p:nvPr/>
        </p:nvSpPr>
        <p:spPr>
          <a:xfrm>
            <a:off x="16564780" y="7354786"/>
            <a:ext cx="469733" cy="189825"/>
          </a:xfrm>
          <a:prstGeom prst="rect">
            <a:avLst/>
          </a:prstGeom>
          <a:blipFill>
            <a:blip cstate="print" r:embed="rId3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0" name="object 320"/>
          <p:cNvSpPr/>
          <p:nvPr/>
        </p:nvSpPr>
        <p:spPr>
          <a:xfrm>
            <a:off x="16291051" y="7354786"/>
            <a:ext cx="406877" cy="189825"/>
          </a:xfrm>
          <a:prstGeom prst="rect">
            <a:avLst/>
          </a:prstGeom>
          <a:blipFill>
            <a:blip cstate="print" r:embed="rId3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1" name="object 321"/>
          <p:cNvSpPr/>
          <p:nvPr/>
        </p:nvSpPr>
        <p:spPr>
          <a:xfrm>
            <a:off x="16140517" y="7412274"/>
            <a:ext cx="255464" cy="132337"/>
          </a:xfrm>
          <a:prstGeom prst="rect">
            <a:avLst/>
          </a:prstGeom>
          <a:blipFill>
            <a:blip cstate="print" r:embed="rId3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2" name="object 322"/>
          <p:cNvSpPr/>
          <p:nvPr/>
        </p:nvSpPr>
        <p:spPr>
          <a:xfrm>
            <a:off x="16000188" y="7415670"/>
            <a:ext cx="117026" cy="125544"/>
          </a:xfrm>
          <a:prstGeom prst="rect">
            <a:avLst/>
          </a:prstGeom>
          <a:blipFill>
            <a:blip cstate="print" r:embed="rId3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3" name="object 323"/>
          <p:cNvSpPr/>
          <p:nvPr/>
        </p:nvSpPr>
        <p:spPr>
          <a:xfrm>
            <a:off x="15872335" y="7412402"/>
            <a:ext cx="104930" cy="131580"/>
          </a:xfrm>
          <a:prstGeom prst="rect">
            <a:avLst/>
          </a:prstGeom>
          <a:blipFill>
            <a:blip cstate="print" r:embed="rId3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4" name="object 324"/>
          <p:cNvSpPr/>
          <p:nvPr/>
        </p:nvSpPr>
        <p:spPr>
          <a:xfrm>
            <a:off x="15636903" y="7415670"/>
            <a:ext cx="170560" cy="125544"/>
          </a:xfrm>
          <a:prstGeom prst="rect">
            <a:avLst/>
          </a:prstGeom>
          <a:blipFill>
            <a:blip cstate="print" r:embed="rId3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5" name="object 325"/>
          <p:cNvSpPr/>
          <p:nvPr/>
        </p:nvSpPr>
        <p:spPr>
          <a:xfrm>
            <a:off x="15496446" y="7414666"/>
            <a:ext cx="117781" cy="126549"/>
          </a:xfrm>
          <a:prstGeom prst="rect">
            <a:avLst/>
          </a:prstGeom>
          <a:blipFill>
            <a:blip cstate="print" r:embed="rId3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6" name="object 326"/>
          <p:cNvSpPr/>
          <p:nvPr/>
        </p:nvSpPr>
        <p:spPr>
          <a:xfrm>
            <a:off x="15352970" y="7414538"/>
            <a:ext cx="114502" cy="126677"/>
          </a:xfrm>
          <a:prstGeom prst="rect">
            <a:avLst/>
          </a:prstGeom>
          <a:blipFill>
            <a:blip cstate="print" r:embed="rId3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7" name="object 327"/>
          <p:cNvSpPr/>
          <p:nvPr/>
        </p:nvSpPr>
        <p:spPr>
          <a:xfrm>
            <a:off x="15069919" y="7412274"/>
            <a:ext cx="258233" cy="178378"/>
          </a:xfrm>
          <a:prstGeom prst="rect">
            <a:avLst/>
          </a:prstGeom>
          <a:blipFill>
            <a:blip cstate="print" r:embed="rId3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8" name="object 328"/>
          <p:cNvSpPr/>
          <p:nvPr/>
        </p:nvSpPr>
        <p:spPr>
          <a:xfrm>
            <a:off x="14809161" y="7412274"/>
            <a:ext cx="237578" cy="132337"/>
          </a:xfrm>
          <a:prstGeom prst="rect">
            <a:avLst/>
          </a:prstGeom>
          <a:blipFill>
            <a:blip cstate="print" r:embed="rId3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9" name="object 329"/>
          <p:cNvSpPr/>
          <p:nvPr/>
        </p:nvSpPr>
        <p:spPr>
          <a:xfrm>
            <a:off x="14617312" y="7414538"/>
            <a:ext cx="126600" cy="126677"/>
          </a:xfrm>
          <a:prstGeom prst="rect">
            <a:avLst/>
          </a:prstGeom>
          <a:blipFill>
            <a:blip cstate="print" r:embed="rId3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0" name="object 330"/>
          <p:cNvSpPr/>
          <p:nvPr/>
        </p:nvSpPr>
        <p:spPr>
          <a:xfrm>
            <a:off x="14250877" y="7414538"/>
            <a:ext cx="337338" cy="160389"/>
          </a:xfrm>
          <a:prstGeom prst="rect">
            <a:avLst/>
          </a:prstGeom>
          <a:blipFill>
            <a:blip cstate="print" r:embed="rId3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1" name="object 331"/>
          <p:cNvSpPr/>
          <p:nvPr/>
        </p:nvSpPr>
        <p:spPr>
          <a:xfrm>
            <a:off x="14113064" y="7415670"/>
            <a:ext cx="115010" cy="125544"/>
          </a:xfrm>
          <a:prstGeom prst="rect">
            <a:avLst/>
          </a:prstGeom>
          <a:blipFill>
            <a:blip cstate="print" r:embed="rId3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2" name="object 332"/>
          <p:cNvSpPr/>
          <p:nvPr/>
        </p:nvSpPr>
        <p:spPr>
          <a:xfrm>
            <a:off x="13825356" y="7412274"/>
            <a:ext cx="264533" cy="132337"/>
          </a:xfrm>
          <a:prstGeom prst="rect">
            <a:avLst/>
          </a:prstGeom>
          <a:blipFill>
            <a:blip cstate="print" r:embed="rId3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3" name="object 333"/>
          <p:cNvSpPr/>
          <p:nvPr/>
        </p:nvSpPr>
        <p:spPr>
          <a:xfrm>
            <a:off x="13679612" y="7414538"/>
            <a:ext cx="116644" cy="126677"/>
          </a:xfrm>
          <a:prstGeom prst="rect">
            <a:avLst/>
          </a:prstGeom>
          <a:blipFill>
            <a:blip cstate="print" r:embed="rId3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4" name="object 334"/>
          <p:cNvSpPr/>
          <p:nvPr/>
        </p:nvSpPr>
        <p:spPr>
          <a:xfrm>
            <a:off x="13379807" y="7414538"/>
            <a:ext cx="270707" cy="160389"/>
          </a:xfrm>
          <a:prstGeom prst="rect">
            <a:avLst/>
          </a:prstGeom>
          <a:blipFill>
            <a:blip cstate="print" r:embed="rId3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5" name="object 335"/>
          <p:cNvSpPr/>
          <p:nvPr/>
        </p:nvSpPr>
        <p:spPr>
          <a:xfrm>
            <a:off x="13169694" y="7358182"/>
            <a:ext cx="186182" cy="186428"/>
          </a:xfrm>
          <a:prstGeom prst="rect">
            <a:avLst/>
          </a:prstGeom>
          <a:blipFill>
            <a:blip cstate="print" r:embed="rId3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6" name="object 336"/>
          <p:cNvSpPr/>
          <p:nvPr/>
        </p:nvSpPr>
        <p:spPr>
          <a:xfrm>
            <a:off x="18770788" y="7021152"/>
            <a:ext cx="317183" cy="235742"/>
          </a:xfrm>
          <a:prstGeom prst="rect">
            <a:avLst/>
          </a:prstGeom>
          <a:blipFill>
            <a:blip cstate="print" r:embed="rId3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7" name="object 337"/>
          <p:cNvSpPr/>
          <p:nvPr/>
        </p:nvSpPr>
        <p:spPr>
          <a:xfrm>
            <a:off x="18640156" y="7080024"/>
            <a:ext cx="248537" cy="176869"/>
          </a:xfrm>
          <a:prstGeom prst="rect">
            <a:avLst/>
          </a:prstGeom>
          <a:blipFill>
            <a:blip cstate="print" r:embed="rId3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8" name="object 338"/>
          <p:cNvSpPr/>
          <p:nvPr/>
        </p:nvSpPr>
        <p:spPr>
          <a:xfrm>
            <a:off x="18421728" y="7032096"/>
            <a:ext cx="136421" cy="178378"/>
          </a:xfrm>
          <a:prstGeom prst="rect">
            <a:avLst/>
          </a:prstGeom>
          <a:blipFill>
            <a:blip cstate="print" r:embed="rId3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9" name="object 339"/>
          <p:cNvSpPr/>
          <p:nvPr/>
        </p:nvSpPr>
        <p:spPr>
          <a:xfrm>
            <a:off x="18257342" y="7032096"/>
            <a:ext cx="136421" cy="178378"/>
          </a:xfrm>
          <a:prstGeom prst="rect">
            <a:avLst/>
          </a:prstGeom>
          <a:blipFill>
            <a:blip cstate="print" r:embed="rId3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0" name="object 340"/>
          <p:cNvSpPr/>
          <p:nvPr/>
        </p:nvSpPr>
        <p:spPr>
          <a:xfrm>
            <a:off x="18092954" y="7032096"/>
            <a:ext cx="136424" cy="178378"/>
          </a:xfrm>
          <a:prstGeom prst="rect">
            <a:avLst/>
          </a:prstGeom>
          <a:blipFill>
            <a:blip cstate="print" r:embed="rId3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1" name="object 341"/>
          <p:cNvSpPr/>
          <p:nvPr/>
        </p:nvSpPr>
        <p:spPr>
          <a:xfrm>
            <a:off x="17880322" y="7032096"/>
            <a:ext cx="136421" cy="178378"/>
          </a:xfrm>
          <a:prstGeom prst="rect">
            <a:avLst/>
          </a:prstGeom>
          <a:blipFill>
            <a:blip cstate="print" r:embed="rId3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2" name="object 342"/>
          <p:cNvSpPr/>
          <p:nvPr/>
        </p:nvSpPr>
        <p:spPr>
          <a:xfrm>
            <a:off x="17727398" y="7032096"/>
            <a:ext cx="125969" cy="178503"/>
          </a:xfrm>
          <a:prstGeom prst="rect">
            <a:avLst/>
          </a:prstGeom>
          <a:blipFill>
            <a:blip cstate="print" r:embed="rId3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3" name="object 343"/>
          <p:cNvSpPr/>
          <p:nvPr/>
        </p:nvSpPr>
        <p:spPr>
          <a:xfrm>
            <a:off x="17410586" y="7080024"/>
            <a:ext cx="248914" cy="130575"/>
          </a:xfrm>
          <a:prstGeom prst="rect">
            <a:avLst/>
          </a:prstGeom>
          <a:blipFill>
            <a:blip cstate="print" r:embed="rId3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4" name="object 344"/>
          <p:cNvSpPr/>
          <p:nvPr/>
        </p:nvSpPr>
        <p:spPr>
          <a:xfrm>
            <a:off x="16807896" y="7081156"/>
            <a:ext cx="126599" cy="126677"/>
          </a:xfrm>
          <a:prstGeom prst="rect">
            <a:avLst/>
          </a:prstGeom>
          <a:blipFill>
            <a:blip cstate="print" r:embed="rId3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5" name="object 345"/>
          <p:cNvSpPr/>
          <p:nvPr/>
        </p:nvSpPr>
        <p:spPr>
          <a:xfrm>
            <a:off x="16519556" y="7078892"/>
            <a:ext cx="265163" cy="132337"/>
          </a:xfrm>
          <a:prstGeom prst="rect">
            <a:avLst/>
          </a:prstGeom>
          <a:blipFill>
            <a:blip cstate="print" r:embed="rId3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6" name="object 346"/>
          <p:cNvSpPr/>
          <p:nvPr/>
        </p:nvSpPr>
        <p:spPr>
          <a:xfrm>
            <a:off x="16372678" y="7081284"/>
            <a:ext cx="117781" cy="126549"/>
          </a:xfrm>
          <a:prstGeom prst="rect">
            <a:avLst/>
          </a:prstGeom>
          <a:blipFill>
            <a:blip cstate="print" r:embed="rId3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7" name="object 347"/>
          <p:cNvSpPr/>
          <p:nvPr/>
        </p:nvSpPr>
        <p:spPr>
          <a:xfrm>
            <a:off x="15951946" y="7078892"/>
            <a:ext cx="391759" cy="132337"/>
          </a:xfrm>
          <a:prstGeom prst="rect">
            <a:avLst/>
          </a:prstGeom>
          <a:blipFill>
            <a:blip cstate="print" r:embed="rId3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8" name="object 348"/>
          <p:cNvSpPr/>
          <p:nvPr/>
        </p:nvSpPr>
        <p:spPr>
          <a:xfrm>
            <a:off x="15569633" y="7081156"/>
            <a:ext cx="321346" cy="126677"/>
          </a:xfrm>
          <a:prstGeom prst="rect">
            <a:avLst/>
          </a:prstGeom>
          <a:blipFill>
            <a:blip cstate="print" r:embed="rId3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9" name="object 349"/>
          <p:cNvSpPr/>
          <p:nvPr/>
        </p:nvSpPr>
        <p:spPr>
          <a:xfrm>
            <a:off x="15423886" y="7081156"/>
            <a:ext cx="116648" cy="126677"/>
          </a:xfrm>
          <a:prstGeom prst="rect">
            <a:avLst/>
          </a:prstGeom>
          <a:blipFill>
            <a:blip cstate="print" r:embed="rId3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0" name="object 350"/>
          <p:cNvSpPr/>
          <p:nvPr/>
        </p:nvSpPr>
        <p:spPr>
          <a:xfrm>
            <a:off x="15278142" y="7081156"/>
            <a:ext cx="116648" cy="126677"/>
          </a:xfrm>
          <a:prstGeom prst="rect">
            <a:avLst/>
          </a:prstGeom>
          <a:blipFill>
            <a:blip cstate="print" r:embed="rId3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1" name="object 351"/>
          <p:cNvSpPr/>
          <p:nvPr/>
        </p:nvSpPr>
        <p:spPr>
          <a:xfrm>
            <a:off x="14868748" y="7078892"/>
            <a:ext cx="386217" cy="132337"/>
          </a:xfrm>
          <a:prstGeom prst="rect">
            <a:avLst/>
          </a:prstGeom>
          <a:blipFill>
            <a:blip cstate="print" r:embed="rId3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2" name="object 352"/>
          <p:cNvSpPr/>
          <p:nvPr/>
        </p:nvSpPr>
        <p:spPr>
          <a:xfrm>
            <a:off x="14662793" y="7020144"/>
            <a:ext cx="316424" cy="237127"/>
          </a:xfrm>
          <a:prstGeom prst="rect">
            <a:avLst/>
          </a:prstGeom>
          <a:blipFill>
            <a:blip cstate="print" r:embed="rId3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3" name="object 353"/>
          <p:cNvSpPr/>
          <p:nvPr/>
        </p:nvSpPr>
        <p:spPr>
          <a:xfrm>
            <a:off x="14477492" y="7081156"/>
            <a:ext cx="126599" cy="126677"/>
          </a:xfrm>
          <a:prstGeom prst="rect">
            <a:avLst/>
          </a:prstGeom>
          <a:blipFill>
            <a:blip cstate="print" r:embed="rId3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4" name="object 354"/>
          <p:cNvSpPr/>
          <p:nvPr/>
        </p:nvSpPr>
        <p:spPr>
          <a:xfrm>
            <a:off x="14111053" y="7081156"/>
            <a:ext cx="337339" cy="160389"/>
          </a:xfrm>
          <a:prstGeom prst="rect">
            <a:avLst/>
          </a:prstGeom>
          <a:blipFill>
            <a:blip cstate="print" r:embed="rId3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5" name="object 355"/>
          <p:cNvSpPr/>
          <p:nvPr/>
        </p:nvSpPr>
        <p:spPr>
          <a:xfrm>
            <a:off x="13973243" y="7082288"/>
            <a:ext cx="115010" cy="125544"/>
          </a:xfrm>
          <a:prstGeom prst="rect">
            <a:avLst/>
          </a:prstGeom>
          <a:blipFill>
            <a:blip cstate="print" r:embed="rId3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6" name="object 356"/>
          <p:cNvSpPr/>
          <p:nvPr/>
        </p:nvSpPr>
        <p:spPr>
          <a:xfrm>
            <a:off x="13816919" y="7078892"/>
            <a:ext cx="133148" cy="132337"/>
          </a:xfrm>
          <a:prstGeom prst="rect">
            <a:avLst/>
          </a:prstGeom>
          <a:blipFill>
            <a:blip cstate="print" r:embed="rId3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7" name="object 357"/>
          <p:cNvSpPr/>
          <p:nvPr/>
        </p:nvSpPr>
        <p:spPr>
          <a:xfrm>
            <a:off x="13525929" y="7081284"/>
            <a:ext cx="267810" cy="129443"/>
          </a:xfrm>
          <a:prstGeom prst="rect">
            <a:avLst/>
          </a:prstGeom>
          <a:blipFill>
            <a:blip cstate="print" r:embed="rId3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8" name="object 358"/>
          <p:cNvSpPr/>
          <p:nvPr/>
        </p:nvSpPr>
        <p:spPr>
          <a:xfrm>
            <a:off x="13379807" y="7082288"/>
            <a:ext cx="117024" cy="125544"/>
          </a:xfrm>
          <a:prstGeom prst="rect">
            <a:avLst/>
          </a:prstGeom>
          <a:blipFill>
            <a:blip cstate="print" r:embed="rId3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9" name="object 359"/>
          <p:cNvSpPr/>
          <p:nvPr/>
        </p:nvSpPr>
        <p:spPr>
          <a:xfrm>
            <a:off x="13169694" y="7024801"/>
            <a:ext cx="186182" cy="186428"/>
          </a:xfrm>
          <a:prstGeom prst="rect">
            <a:avLst/>
          </a:prstGeom>
          <a:blipFill>
            <a:blip cstate="print" r:embed="rId3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0" name="object 360"/>
          <p:cNvSpPr/>
          <p:nvPr/>
        </p:nvSpPr>
        <p:spPr>
          <a:xfrm>
            <a:off x="18770788" y="6687771"/>
            <a:ext cx="317183" cy="235741"/>
          </a:xfrm>
          <a:prstGeom prst="rect">
            <a:avLst/>
          </a:prstGeom>
          <a:blipFill>
            <a:blip cstate="print" r:embed="rId3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1" name="object 361"/>
          <p:cNvSpPr/>
          <p:nvPr/>
        </p:nvSpPr>
        <p:spPr>
          <a:xfrm>
            <a:off x="18640156" y="6746643"/>
            <a:ext cx="248537" cy="176869"/>
          </a:xfrm>
          <a:prstGeom prst="rect">
            <a:avLst/>
          </a:prstGeom>
          <a:blipFill>
            <a:blip cstate="print" r:embed="rId3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2" name="object 362"/>
          <p:cNvSpPr/>
          <p:nvPr/>
        </p:nvSpPr>
        <p:spPr>
          <a:xfrm>
            <a:off x="18421728" y="6698715"/>
            <a:ext cx="136424" cy="178379"/>
          </a:xfrm>
          <a:prstGeom prst="rect">
            <a:avLst/>
          </a:prstGeom>
          <a:blipFill>
            <a:blip cstate="print" r:embed="rId3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3" name="object 363"/>
          <p:cNvSpPr/>
          <p:nvPr/>
        </p:nvSpPr>
        <p:spPr>
          <a:xfrm>
            <a:off x="18257342" y="6698715"/>
            <a:ext cx="136421" cy="178379"/>
          </a:xfrm>
          <a:prstGeom prst="rect">
            <a:avLst/>
          </a:prstGeom>
          <a:blipFill>
            <a:blip cstate="print" r:embed="rId3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4" name="object 364"/>
          <p:cNvSpPr/>
          <p:nvPr/>
        </p:nvSpPr>
        <p:spPr>
          <a:xfrm>
            <a:off x="18092954" y="6698715"/>
            <a:ext cx="136424" cy="178379"/>
          </a:xfrm>
          <a:prstGeom prst="rect">
            <a:avLst/>
          </a:prstGeom>
          <a:blipFill>
            <a:blip cstate="print" r:embed="rId3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5" name="object 365"/>
          <p:cNvSpPr/>
          <p:nvPr/>
        </p:nvSpPr>
        <p:spPr>
          <a:xfrm>
            <a:off x="17880322" y="6698715"/>
            <a:ext cx="136421" cy="178379"/>
          </a:xfrm>
          <a:prstGeom prst="rect">
            <a:avLst/>
          </a:prstGeom>
          <a:blipFill>
            <a:blip cstate="print" r:embed="rId3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6" name="object 366"/>
          <p:cNvSpPr/>
          <p:nvPr/>
        </p:nvSpPr>
        <p:spPr>
          <a:xfrm>
            <a:off x="17740248" y="6701987"/>
            <a:ext cx="116770" cy="172465"/>
          </a:xfrm>
          <a:prstGeom prst="rect">
            <a:avLst/>
          </a:prstGeom>
          <a:blipFill>
            <a:blip cstate="print" r:embed="rId3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7" name="object 367"/>
          <p:cNvSpPr/>
          <p:nvPr/>
        </p:nvSpPr>
        <p:spPr>
          <a:xfrm>
            <a:off x="15590413" y="6747775"/>
            <a:ext cx="126599" cy="126676"/>
          </a:xfrm>
          <a:prstGeom prst="rect">
            <a:avLst/>
          </a:prstGeom>
          <a:blipFill>
            <a:blip cstate="print" r:embed="rId3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8" name="object 368"/>
          <p:cNvSpPr/>
          <p:nvPr/>
        </p:nvSpPr>
        <p:spPr>
          <a:xfrm>
            <a:off x="15223973" y="6747775"/>
            <a:ext cx="337340" cy="160388"/>
          </a:xfrm>
          <a:prstGeom prst="rect">
            <a:avLst/>
          </a:prstGeom>
          <a:blipFill>
            <a:blip cstate="print" r:embed="rId3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9" name="object 369"/>
          <p:cNvSpPr/>
          <p:nvPr/>
        </p:nvSpPr>
        <p:spPr>
          <a:xfrm>
            <a:off x="15086164" y="6748907"/>
            <a:ext cx="115011" cy="125544"/>
          </a:xfrm>
          <a:prstGeom prst="rect">
            <a:avLst/>
          </a:prstGeom>
          <a:blipFill>
            <a:blip cstate="print" r:embed="rId3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0" name="object 370"/>
          <p:cNvSpPr/>
          <p:nvPr/>
        </p:nvSpPr>
        <p:spPr>
          <a:xfrm>
            <a:off x="14929841" y="6745510"/>
            <a:ext cx="133149" cy="132338"/>
          </a:xfrm>
          <a:prstGeom prst="rect">
            <a:avLst/>
          </a:prstGeom>
          <a:blipFill>
            <a:blip cstate="print" r:embed="rId3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1" name="object 371"/>
          <p:cNvSpPr/>
          <p:nvPr/>
        </p:nvSpPr>
        <p:spPr>
          <a:xfrm>
            <a:off x="14789508" y="6748907"/>
            <a:ext cx="117024" cy="125544"/>
          </a:xfrm>
          <a:prstGeom prst="rect">
            <a:avLst/>
          </a:prstGeom>
          <a:blipFill>
            <a:blip cstate="print" r:embed="rId3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2" name="object 372"/>
          <p:cNvSpPr/>
          <p:nvPr/>
        </p:nvSpPr>
        <p:spPr>
          <a:xfrm>
            <a:off x="14340188" y="6745510"/>
            <a:ext cx="426776" cy="131960"/>
          </a:xfrm>
          <a:prstGeom prst="rect">
            <a:avLst/>
          </a:prstGeom>
          <a:blipFill>
            <a:blip cstate="print" r:embed="rId3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3" name="object 373"/>
          <p:cNvSpPr/>
          <p:nvPr/>
        </p:nvSpPr>
        <p:spPr>
          <a:xfrm>
            <a:off x="14138134" y="6747775"/>
            <a:ext cx="314289" cy="126676"/>
          </a:xfrm>
          <a:prstGeom prst="rect">
            <a:avLst/>
          </a:prstGeom>
          <a:blipFill>
            <a:blip cstate="print" r:embed="rId3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4" name="object 374"/>
          <p:cNvSpPr/>
          <p:nvPr/>
        </p:nvSpPr>
        <p:spPr>
          <a:xfrm>
            <a:off x="13877885" y="6747775"/>
            <a:ext cx="232911" cy="160388"/>
          </a:xfrm>
          <a:prstGeom prst="rect">
            <a:avLst/>
          </a:prstGeom>
          <a:blipFill>
            <a:blip cstate="print" r:embed="rId3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5" name="object 375"/>
          <p:cNvSpPr/>
          <p:nvPr/>
        </p:nvSpPr>
        <p:spPr>
          <a:xfrm>
            <a:off x="13739445" y="6745510"/>
            <a:ext cx="115512" cy="132213"/>
          </a:xfrm>
          <a:prstGeom prst="rect">
            <a:avLst/>
          </a:prstGeom>
          <a:blipFill>
            <a:blip cstate="print" r:embed="rId3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6" name="object 376"/>
          <p:cNvSpPr/>
          <p:nvPr/>
        </p:nvSpPr>
        <p:spPr>
          <a:xfrm>
            <a:off x="13599368" y="6747775"/>
            <a:ext cx="116648" cy="126676"/>
          </a:xfrm>
          <a:prstGeom prst="rect">
            <a:avLst/>
          </a:prstGeom>
          <a:blipFill>
            <a:blip cstate="print" r:embed="rId3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7" name="object 377"/>
          <p:cNvSpPr/>
          <p:nvPr/>
        </p:nvSpPr>
        <p:spPr>
          <a:xfrm>
            <a:off x="13178008" y="6695066"/>
            <a:ext cx="398436" cy="228824"/>
          </a:xfrm>
          <a:prstGeom prst="rect">
            <a:avLst/>
          </a:prstGeom>
          <a:blipFill>
            <a:blip cstate="print" r:embed="rId3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8" name="object 378"/>
          <p:cNvSpPr/>
          <p:nvPr/>
        </p:nvSpPr>
        <p:spPr>
          <a:xfrm>
            <a:off x="13178008" y="6695066"/>
            <a:ext cx="280027" cy="228824"/>
          </a:xfrm>
          <a:prstGeom prst="rect">
            <a:avLst/>
          </a:prstGeom>
          <a:blipFill>
            <a:blip cstate="print" r:embed="rId3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9" name="object 379"/>
          <p:cNvSpPr/>
          <p:nvPr/>
        </p:nvSpPr>
        <p:spPr>
          <a:xfrm>
            <a:off x="18770784" y="6357558"/>
            <a:ext cx="317186" cy="235741"/>
          </a:xfrm>
          <a:prstGeom prst="rect">
            <a:avLst/>
          </a:prstGeom>
          <a:blipFill>
            <a:blip cstate="print" r:embed="rId3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0" name="object 380"/>
          <p:cNvSpPr/>
          <p:nvPr/>
        </p:nvSpPr>
        <p:spPr>
          <a:xfrm>
            <a:off x="18640156" y="6416430"/>
            <a:ext cx="248535" cy="176869"/>
          </a:xfrm>
          <a:prstGeom prst="rect">
            <a:avLst/>
          </a:prstGeom>
          <a:blipFill>
            <a:blip cstate="print" r:embed="rId3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1" name="object 381"/>
          <p:cNvSpPr/>
          <p:nvPr/>
        </p:nvSpPr>
        <p:spPr>
          <a:xfrm>
            <a:off x="18421728" y="6368502"/>
            <a:ext cx="136421" cy="178379"/>
          </a:xfrm>
          <a:prstGeom prst="rect">
            <a:avLst/>
          </a:prstGeom>
          <a:blipFill>
            <a:blip cstate="print" r:embed="rId3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2" name="object 382"/>
          <p:cNvSpPr/>
          <p:nvPr/>
        </p:nvSpPr>
        <p:spPr>
          <a:xfrm>
            <a:off x="18257342" y="6368502"/>
            <a:ext cx="136423" cy="178379"/>
          </a:xfrm>
          <a:prstGeom prst="rect">
            <a:avLst/>
          </a:prstGeom>
          <a:blipFill>
            <a:blip cstate="print" r:embed="rId3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3" name="object 383"/>
          <p:cNvSpPr/>
          <p:nvPr/>
        </p:nvSpPr>
        <p:spPr>
          <a:xfrm>
            <a:off x="18092954" y="6368502"/>
            <a:ext cx="136421" cy="178379"/>
          </a:xfrm>
          <a:prstGeom prst="rect">
            <a:avLst/>
          </a:prstGeom>
          <a:blipFill>
            <a:blip cstate="print" r:embed="rId3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4" name="object 384"/>
          <p:cNvSpPr/>
          <p:nvPr/>
        </p:nvSpPr>
        <p:spPr>
          <a:xfrm>
            <a:off x="17759894" y="6371646"/>
            <a:ext cx="257981" cy="175359"/>
          </a:xfrm>
          <a:prstGeom prst="rect">
            <a:avLst/>
          </a:prstGeom>
          <a:blipFill>
            <a:blip cstate="print" r:embed="rId3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5" name="object 385"/>
          <p:cNvSpPr/>
          <p:nvPr/>
        </p:nvSpPr>
        <p:spPr>
          <a:xfrm>
            <a:off x="17450768" y="6416430"/>
            <a:ext cx="248914" cy="130575"/>
          </a:xfrm>
          <a:prstGeom prst="rect">
            <a:avLst/>
          </a:prstGeom>
          <a:blipFill>
            <a:blip cstate="print" r:embed="rId3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6" name="object 386"/>
          <p:cNvSpPr/>
          <p:nvPr/>
        </p:nvSpPr>
        <p:spPr>
          <a:xfrm>
            <a:off x="13892625" y="6417562"/>
            <a:ext cx="114255" cy="126676"/>
          </a:xfrm>
          <a:prstGeom prst="rect">
            <a:avLst/>
          </a:prstGeom>
          <a:blipFill>
            <a:blip cstate="print" r:embed="rId3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7" name="object 387"/>
          <p:cNvSpPr/>
          <p:nvPr/>
        </p:nvSpPr>
        <p:spPr>
          <a:xfrm>
            <a:off x="13744363" y="6415297"/>
            <a:ext cx="124710" cy="178379"/>
          </a:xfrm>
          <a:prstGeom prst="rect">
            <a:avLst/>
          </a:prstGeom>
          <a:blipFill>
            <a:blip cstate="print" r:embed="rId3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8" name="object 388"/>
          <p:cNvSpPr/>
          <p:nvPr/>
        </p:nvSpPr>
        <p:spPr>
          <a:xfrm>
            <a:off x="13469243" y="6415297"/>
            <a:ext cx="248787" cy="131960"/>
          </a:xfrm>
          <a:prstGeom prst="rect">
            <a:avLst/>
          </a:prstGeom>
          <a:blipFill>
            <a:blip cstate="print" r:embed="rId3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9" name="object 389"/>
          <p:cNvSpPr/>
          <p:nvPr/>
        </p:nvSpPr>
        <p:spPr>
          <a:xfrm>
            <a:off x="13166672" y="6364853"/>
            <a:ext cx="279396" cy="182783"/>
          </a:xfrm>
          <a:prstGeom prst="rect">
            <a:avLst/>
          </a:prstGeom>
          <a:blipFill>
            <a:blip cstate="print" r:embed="rId3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0" name="object 390"/>
          <p:cNvSpPr/>
          <p:nvPr/>
        </p:nvSpPr>
        <p:spPr>
          <a:xfrm>
            <a:off x="18770784" y="5963807"/>
            <a:ext cx="317186" cy="235741"/>
          </a:xfrm>
          <a:prstGeom prst="rect">
            <a:avLst/>
          </a:prstGeom>
          <a:blipFill>
            <a:blip cstate="print" r:embed="rId3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1" name="object 391"/>
          <p:cNvSpPr/>
          <p:nvPr/>
        </p:nvSpPr>
        <p:spPr>
          <a:xfrm>
            <a:off x="18640154" y="6022679"/>
            <a:ext cx="248536" cy="176869"/>
          </a:xfrm>
          <a:prstGeom prst="rect">
            <a:avLst/>
          </a:prstGeom>
          <a:blipFill>
            <a:blip cstate="print" r:embed="rId3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2" name="object 392"/>
          <p:cNvSpPr/>
          <p:nvPr/>
        </p:nvSpPr>
        <p:spPr>
          <a:xfrm>
            <a:off x="18421726" y="5974751"/>
            <a:ext cx="136424" cy="178378"/>
          </a:xfrm>
          <a:prstGeom prst="rect">
            <a:avLst/>
          </a:prstGeom>
          <a:blipFill>
            <a:blip cstate="print" r:embed="rId3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3" name="object 393"/>
          <p:cNvSpPr/>
          <p:nvPr/>
        </p:nvSpPr>
        <p:spPr>
          <a:xfrm>
            <a:off x="18257342" y="5974751"/>
            <a:ext cx="136423" cy="178378"/>
          </a:xfrm>
          <a:prstGeom prst="rect">
            <a:avLst/>
          </a:prstGeom>
          <a:blipFill>
            <a:blip cstate="print" r:embed="rId3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4" name="object 394"/>
          <p:cNvSpPr/>
          <p:nvPr/>
        </p:nvSpPr>
        <p:spPr>
          <a:xfrm>
            <a:off x="18092954" y="5974751"/>
            <a:ext cx="136421" cy="178378"/>
          </a:xfrm>
          <a:prstGeom prst="rect">
            <a:avLst/>
          </a:prstGeom>
          <a:blipFill>
            <a:blip cstate="print" r:embed="rId3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5" name="object 395"/>
          <p:cNvSpPr/>
          <p:nvPr/>
        </p:nvSpPr>
        <p:spPr>
          <a:xfrm>
            <a:off x="17880320" y="5974751"/>
            <a:ext cx="136424" cy="178378"/>
          </a:xfrm>
          <a:prstGeom prst="rect">
            <a:avLst/>
          </a:prstGeom>
          <a:blipFill>
            <a:blip cstate="print" r:embed="rId3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6" name="object 396"/>
          <p:cNvSpPr/>
          <p:nvPr/>
        </p:nvSpPr>
        <p:spPr>
          <a:xfrm>
            <a:off x="17726262" y="5974627"/>
            <a:ext cx="127226" cy="178628"/>
          </a:xfrm>
          <a:prstGeom prst="rect">
            <a:avLst/>
          </a:prstGeom>
          <a:blipFill>
            <a:blip cstate="print" r:embed="rId3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7" name="object 397"/>
          <p:cNvSpPr/>
          <p:nvPr/>
        </p:nvSpPr>
        <p:spPr>
          <a:xfrm>
            <a:off x="15333067" y="6015099"/>
            <a:ext cx="91833" cy="125545"/>
          </a:xfrm>
          <a:prstGeom prst="rect">
            <a:avLst/>
          </a:prstGeom>
          <a:blipFill>
            <a:blip cstate="print" r:embed="rId3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8" name="object 398"/>
          <p:cNvSpPr/>
          <p:nvPr/>
        </p:nvSpPr>
        <p:spPr>
          <a:xfrm>
            <a:off x="15176742" y="6011702"/>
            <a:ext cx="133149" cy="132338"/>
          </a:xfrm>
          <a:prstGeom prst="rect">
            <a:avLst/>
          </a:prstGeom>
          <a:blipFill>
            <a:blip cstate="print" r:embed="rId3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9" name="object 399"/>
          <p:cNvSpPr/>
          <p:nvPr/>
        </p:nvSpPr>
        <p:spPr>
          <a:xfrm>
            <a:off x="14877318" y="6011702"/>
            <a:ext cx="276247" cy="132338"/>
          </a:xfrm>
          <a:prstGeom prst="rect">
            <a:avLst/>
          </a:prstGeom>
          <a:blipFill>
            <a:blip cstate="print" r:embed="rId4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0" name="object 400"/>
          <p:cNvSpPr/>
          <p:nvPr/>
        </p:nvSpPr>
        <p:spPr>
          <a:xfrm>
            <a:off x="14584438" y="6013967"/>
            <a:ext cx="269574" cy="126677"/>
          </a:xfrm>
          <a:prstGeom prst="rect">
            <a:avLst/>
          </a:prstGeom>
          <a:blipFill>
            <a:blip cstate="print" r:embed="rId4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1" name="object 401"/>
          <p:cNvSpPr/>
          <p:nvPr/>
        </p:nvSpPr>
        <p:spPr>
          <a:xfrm>
            <a:off x="14331370" y="6011702"/>
            <a:ext cx="387352" cy="132213"/>
          </a:xfrm>
          <a:prstGeom prst="rect">
            <a:avLst/>
          </a:prstGeom>
          <a:blipFill>
            <a:blip cstate="print" r:embed="rId4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2" name="object 402"/>
          <p:cNvSpPr/>
          <p:nvPr/>
        </p:nvSpPr>
        <p:spPr>
          <a:xfrm>
            <a:off x="14232486" y="6015099"/>
            <a:ext cx="211121" cy="125545"/>
          </a:xfrm>
          <a:prstGeom prst="rect">
            <a:avLst/>
          </a:prstGeom>
          <a:blipFill>
            <a:blip cstate="print" r:embed="rId4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3" name="object 403"/>
          <p:cNvSpPr/>
          <p:nvPr/>
        </p:nvSpPr>
        <p:spPr>
          <a:xfrm>
            <a:off x="14085732" y="6011702"/>
            <a:ext cx="124710" cy="178379"/>
          </a:xfrm>
          <a:prstGeom prst="rect">
            <a:avLst/>
          </a:prstGeom>
          <a:blipFill>
            <a:blip cstate="print" r:embed="rId4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4" name="object 404"/>
          <p:cNvSpPr/>
          <p:nvPr/>
        </p:nvSpPr>
        <p:spPr>
          <a:xfrm>
            <a:off x="13947291" y="6011702"/>
            <a:ext cx="115513" cy="132213"/>
          </a:xfrm>
          <a:prstGeom prst="rect">
            <a:avLst/>
          </a:prstGeom>
          <a:blipFill>
            <a:blip cstate="print" r:embed="rId4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5" name="object 405"/>
          <p:cNvSpPr/>
          <p:nvPr/>
        </p:nvSpPr>
        <p:spPr>
          <a:xfrm>
            <a:off x="13807216" y="6013967"/>
            <a:ext cx="116648" cy="126677"/>
          </a:xfrm>
          <a:prstGeom prst="rect">
            <a:avLst/>
          </a:prstGeom>
          <a:blipFill>
            <a:blip cstate="print" r:embed="rId4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6" name="object 406"/>
          <p:cNvSpPr/>
          <p:nvPr/>
        </p:nvSpPr>
        <p:spPr>
          <a:xfrm>
            <a:off x="13321612" y="6011702"/>
            <a:ext cx="462678" cy="132213"/>
          </a:xfrm>
          <a:prstGeom prst="rect">
            <a:avLst/>
          </a:prstGeom>
          <a:blipFill>
            <a:blip cstate="print" r:embed="rId4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7" name="object 407"/>
          <p:cNvSpPr/>
          <p:nvPr/>
        </p:nvSpPr>
        <p:spPr>
          <a:xfrm>
            <a:off x="13174735" y="6014095"/>
            <a:ext cx="117777" cy="126549"/>
          </a:xfrm>
          <a:prstGeom prst="rect">
            <a:avLst/>
          </a:prstGeom>
          <a:blipFill>
            <a:blip cstate="print" r:embed="rId4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8" name="object 408"/>
          <p:cNvSpPr/>
          <p:nvPr/>
        </p:nvSpPr>
        <p:spPr>
          <a:xfrm>
            <a:off x="15757323" y="5745368"/>
            <a:ext cx="182399" cy="178379"/>
          </a:xfrm>
          <a:prstGeom prst="rect">
            <a:avLst/>
          </a:prstGeom>
          <a:blipFill>
            <a:blip cstate="print" r:embed="rId4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9" name="object 409"/>
          <p:cNvSpPr/>
          <p:nvPr/>
        </p:nvSpPr>
        <p:spPr>
          <a:xfrm>
            <a:off x="15342764" y="5745368"/>
            <a:ext cx="391382" cy="132338"/>
          </a:xfrm>
          <a:prstGeom prst="rect">
            <a:avLst/>
          </a:prstGeom>
          <a:blipFill>
            <a:blip cstate="print" r:embed="rId4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0" name="object 410"/>
          <p:cNvSpPr/>
          <p:nvPr/>
        </p:nvSpPr>
        <p:spPr>
          <a:xfrm>
            <a:off x="15060217" y="5745368"/>
            <a:ext cx="528564" cy="178379"/>
          </a:xfrm>
          <a:prstGeom prst="rect">
            <a:avLst/>
          </a:prstGeom>
          <a:blipFill>
            <a:blip cstate="print" r:embed="rId4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1" name="object 411"/>
          <p:cNvSpPr/>
          <p:nvPr/>
        </p:nvSpPr>
        <p:spPr>
          <a:xfrm>
            <a:off x="14928962" y="5745368"/>
            <a:ext cx="395667" cy="178379"/>
          </a:xfrm>
          <a:prstGeom prst="rect">
            <a:avLst/>
          </a:prstGeom>
          <a:blipFill>
            <a:blip cstate="print" r:embed="rId4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2" name="object 412"/>
          <p:cNvSpPr/>
          <p:nvPr/>
        </p:nvSpPr>
        <p:spPr>
          <a:xfrm>
            <a:off x="14811056" y="5745496"/>
            <a:ext cx="230143" cy="131580"/>
          </a:xfrm>
          <a:prstGeom prst="rect">
            <a:avLst/>
          </a:prstGeom>
          <a:blipFill>
            <a:blip cstate="print" r:embed="rId4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3" name="object 413"/>
          <p:cNvSpPr/>
          <p:nvPr/>
        </p:nvSpPr>
        <p:spPr>
          <a:xfrm>
            <a:off x="14671104" y="5747633"/>
            <a:ext cx="116648" cy="126677"/>
          </a:xfrm>
          <a:prstGeom prst="rect">
            <a:avLst/>
          </a:prstGeom>
          <a:blipFill>
            <a:blip cstate="print" r:embed="rId4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4" name="object 414"/>
          <p:cNvSpPr/>
          <p:nvPr/>
        </p:nvSpPr>
        <p:spPr>
          <a:xfrm>
            <a:off x="14383393" y="5745368"/>
            <a:ext cx="264534" cy="132338"/>
          </a:xfrm>
          <a:prstGeom prst="rect">
            <a:avLst/>
          </a:prstGeom>
          <a:blipFill>
            <a:blip cstate="print" r:embed="rId4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5" name="object 415"/>
          <p:cNvSpPr/>
          <p:nvPr/>
        </p:nvSpPr>
        <p:spPr>
          <a:xfrm>
            <a:off x="14274558" y="5782352"/>
            <a:ext cx="81503" cy="32583"/>
          </a:xfrm>
          <a:prstGeom prst="rect">
            <a:avLst/>
          </a:prstGeom>
          <a:blipFill>
            <a:blip cstate="print" r:embed="rId4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6" name="object 416"/>
          <p:cNvSpPr/>
          <p:nvPr/>
        </p:nvSpPr>
        <p:spPr>
          <a:xfrm>
            <a:off x="14127804" y="5745368"/>
            <a:ext cx="124710" cy="178379"/>
          </a:xfrm>
          <a:prstGeom prst="rect">
            <a:avLst/>
          </a:prstGeom>
          <a:blipFill>
            <a:blip cstate="print" r:embed="rId4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7" name="object 417"/>
          <p:cNvSpPr/>
          <p:nvPr/>
        </p:nvSpPr>
        <p:spPr>
          <a:xfrm>
            <a:off x="13989366" y="5745368"/>
            <a:ext cx="115512" cy="132213"/>
          </a:xfrm>
          <a:prstGeom prst="rect">
            <a:avLst/>
          </a:prstGeom>
          <a:blipFill>
            <a:blip cstate="print" r:embed="rId4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8" name="object 418"/>
          <p:cNvSpPr/>
          <p:nvPr/>
        </p:nvSpPr>
        <p:spPr>
          <a:xfrm>
            <a:off x="13849290" y="5747633"/>
            <a:ext cx="116644" cy="126677"/>
          </a:xfrm>
          <a:prstGeom prst="rect">
            <a:avLst/>
          </a:prstGeom>
          <a:blipFill>
            <a:blip cstate="print" r:embed="rId4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9" name="object 419"/>
          <p:cNvSpPr/>
          <p:nvPr/>
        </p:nvSpPr>
        <p:spPr>
          <a:xfrm>
            <a:off x="13363684" y="5745368"/>
            <a:ext cx="462678" cy="132213"/>
          </a:xfrm>
          <a:prstGeom prst="rect">
            <a:avLst/>
          </a:prstGeom>
          <a:blipFill>
            <a:blip cstate="print" r:embed="rId4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0" name="object 420"/>
          <p:cNvSpPr/>
          <p:nvPr/>
        </p:nvSpPr>
        <p:spPr>
          <a:xfrm>
            <a:off x="13178008" y="5694923"/>
            <a:ext cx="153555" cy="179386"/>
          </a:xfrm>
          <a:prstGeom prst="rect">
            <a:avLst/>
          </a:prstGeom>
          <a:blipFill>
            <a:blip cstate="print" r:embed="rId4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1" name="object 421"/>
          <p:cNvSpPr/>
          <p:nvPr/>
        </p:nvSpPr>
        <p:spPr>
          <a:xfrm>
            <a:off x="12010960" y="6256144"/>
            <a:ext cx="100019" cy="130198"/>
          </a:xfrm>
          <a:prstGeom prst="rect">
            <a:avLst/>
          </a:prstGeom>
          <a:blipFill>
            <a:blip cstate="print" r:embed="rId4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2" name="object 422"/>
          <p:cNvSpPr/>
          <p:nvPr/>
        </p:nvSpPr>
        <p:spPr>
          <a:xfrm>
            <a:off x="11883733" y="6259036"/>
            <a:ext cx="102160" cy="124789"/>
          </a:xfrm>
          <a:prstGeom prst="rect">
            <a:avLst/>
          </a:prstGeom>
          <a:blipFill>
            <a:blip cstate="print" r:embed="rId4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3" name="object 423"/>
          <p:cNvSpPr/>
          <p:nvPr/>
        </p:nvSpPr>
        <p:spPr>
          <a:xfrm>
            <a:off x="11475723" y="6256144"/>
            <a:ext cx="382565" cy="162400"/>
          </a:xfrm>
          <a:prstGeom prst="rect">
            <a:avLst/>
          </a:prstGeom>
          <a:blipFill>
            <a:blip cstate="print" r:embed="rId4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4" name="object 424"/>
          <p:cNvSpPr/>
          <p:nvPr/>
        </p:nvSpPr>
        <p:spPr>
          <a:xfrm>
            <a:off x="11337280" y="6256017"/>
            <a:ext cx="278769" cy="162528"/>
          </a:xfrm>
          <a:prstGeom prst="rect">
            <a:avLst/>
          </a:prstGeom>
          <a:blipFill>
            <a:blip cstate="print" r:embed="rId4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5" name="object 425"/>
          <p:cNvSpPr/>
          <p:nvPr/>
        </p:nvSpPr>
        <p:spPr>
          <a:xfrm>
            <a:off x="11210809" y="6259036"/>
            <a:ext cx="102161" cy="124789"/>
          </a:xfrm>
          <a:prstGeom prst="rect">
            <a:avLst/>
          </a:prstGeom>
          <a:blipFill>
            <a:blip cstate="print" r:embed="rId4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6" name="object 426"/>
          <p:cNvSpPr/>
          <p:nvPr/>
        </p:nvSpPr>
        <p:spPr>
          <a:xfrm>
            <a:off x="11080563" y="6256144"/>
            <a:ext cx="98756" cy="130198"/>
          </a:xfrm>
          <a:prstGeom prst="rect">
            <a:avLst/>
          </a:prstGeom>
          <a:blipFill>
            <a:blip cstate="print" r:embed="rId4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7" name="object 427"/>
          <p:cNvSpPr/>
          <p:nvPr/>
        </p:nvSpPr>
        <p:spPr>
          <a:xfrm>
            <a:off x="10944513" y="6258282"/>
            <a:ext cx="104930" cy="125543"/>
          </a:xfrm>
          <a:prstGeom prst="rect">
            <a:avLst/>
          </a:prstGeom>
          <a:blipFill>
            <a:blip cstate="print" r:embed="rId4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8" name="object 428"/>
          <p:cNvSpPr/>
          <p:nvPr/>
        </p:nvSpPr>
        <p:spPr>
          <a:xfrm>
            <a:off x="10786801" y="6256017"/>
            <a:ext cx="125337" cy="130576"/>
          </a:xfrm>
          <a:prstGeom prst="rect">
            <a:avLst/>
          </a:prstGeom>
          <a:blipFill>
            <a:blip cstate="print" r:embed="rId4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9" name="object 429"/>
          <p:cNvSpPr/>
          <p:nvPr/>
        </p:nvSpPr>
        <p:spPr>
          <a:xfrm>
            <a:off x="10646725" y="6256017"/>
            <a:ext cx="114630" cy="176869"/>
          </a:xfrm>
          <a:prstGeom prst="rect">
            <a:avLst/>
          </a:prstGeom>
          <a:blipFill>
            <a:blip cstate="print" r:embed="rId4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0" name="object 430"/>
          <p:cNvSpPr/>
          <p:nvPr/>
        </p:nvSpPr>
        <p:spPr>
          <a:xfrm>
            <a:off x="10503247" y="6259036"/>
            <a:ext cx="103923" cy="124789"/>
          </a:xfrm>
          <a:prstGeom prst="rect">
            <a:avLst/>
          </a:prstGeom>
          <a:blipFill>
            <a:blip cstate="print" r:embed="rId4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1" name="object 431"/>
          <p:cNvSpPr/>
          <p:nvPr/>
        </p:nvSpPr>
        <p:spPr>
          <a:xfrm>
            <a:off x="10195885" y="6256017"/>
            <a:ext cx="226741" cy="130576"/>
          </a:xfrm>
          <a:prstGeom prst="rect">
            <a:avLst/>
          </a:prstGeom>
          <a:blipFill>
            <a:blip cstate="print" r:embed="rId4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2" name="object 432"/>
          <p:cNvSpPr/>
          <p:nvPr/>
        </p:nvSpPr>
        <p:spPr>
          <a:xfrm>
            <a:off x="10038173" y="6256017"/>
            <a:ext cx="125337" cy="130576"/>
          </a:xfrm>
          <a:prstGeom prst="rect">
            <a:avLst/>
          </a:prstGeom>
          <a:blipFill>
            <a:blip cstate="print" r:embed="rId4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3" name="object 433"/>
          <p:cNvSpPr/>
          <p:nvPr/>
        </p:nvSpPr>
        <p:spPr>
          <a:xfrm>
            <a:off x="9901875" y="6258156"/>
            <a:ext cx="103923" cy="125669"/>
          </a:xfrm>
          <a:prstGeom prst="rect">
            <a:avLst/>
          </a:prstGeom>
          <a:blipFill>
            <a:blip cstate="print" r:embed="rId4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4" name="object 434"/>
          <p:cNvSpPr/>
          <p:nvPr/>
        </p:nvSpPr>
        <p:spPr>
          <a:xfrm>
            <a:off x="9757264" y="6198402"/>
            <a:ext cx="104931" cy="185423"/>
          </a:xfrm>
          <a:prstGeom prst="rect">
            <a:avLst/>
          </a:prstGeom>
          <a:blipFill>
            <a:blip cstate="print" r:embed="rId4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5" name="object 435"/>
          <p:cNvSpPr/>
          <p:nvPr/>
        </p:nvSpPr>
        <p:spPr>
          <a:xfrm>
            <a:off x="9493614" y="6256144"/>
            <a:ext cx="232410" cy="130449"/>
          </a:xfrm>
          <a:prstGeom prst="rect">
            <a:avLst/>
          </a:prstGeom>
          <a:blipFill>
            <a:blip cstate="print" r:embed="rId4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6" name="object 436"/>
          <p:cNvSpPr/>
          <p:nvPr/>
        </p:nvSpPr>
        <p:spPr>
          <a:xfrm>
            <a:off x="9363237" y="6258282"/>
            <a:ext cx="104931" cy="125543"/>
          </a:xfrm>
          <a:prstGeom prst="rect">
            <a:avLst/>
          </a:prstGeom>
          <a:blipFill>
            <a:blip cstate="print" r:embed="rId4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7" name="object 437"/>
          <p:cNvSpPr/>
          <p:nvPr/>
        </p:nvSpPr>
        <p:spPr>
          <a:xfrm>
            <a:off x="9157531" y="6204440"/>
            <a:ext cx="162627" cy="181650"/>
          </a:xfrm>
          <a:prstGeom prst="rect">
            <a:avLst/>
          </a:prstGeom>
          <a:blipFill>
            <a:blip cstate="print" r:embed="rId4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8" name="object 438"/>
          <p:cNvSpPr/>
          <p:nvPr/>
        </p:nvSpPr>
        <p:spPr>
          <a:xfrm>
            <a:off x="8981051" y="6198402"/>
            <a:ext cx="104931" cy="185423"/>
          </a:xfrm>
          <a:prstGeom prst="rect">
            <a:avLst/>
          </a:prstGeom>
          <a:blipFill>
            <a:blip cstate="print" r:embed="rId4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9" name="object 439"/>
          <p:cNvSpPr/>
          <p:nvPr/>
        </p:nvSpPr>
        <p:spPr>
          <a:xfrm>
            <a:off x="8717400" y="6256144"/>
            <a:ext cx="232407" cy="130449"/>
          </a:xfrm>
          <a:prstGeom prst="rect">
            <a:avLst/>
          </a:prstGeom>
          <a:blipFill>
            <a:blip cstate="print" r:embed="rId4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0" name="object 440"/>
          <p:cNvSpPr/>
          <p:nvPr/>
        </p:nvSpPr>
        <p:spPr>
          <a:xfrm>
            <a:off x="8599745" y="6256144"/>
            <a:ext cx="224854" cy="130198"/>
          </a:xfrm>
          <a:prstGeom prst="rect">
            <a:avLst/>
          </a:prstGeom>
          <a:blipFill>
            <a:blip cstate="print" r:embed="rId4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1" name="object 441"/>
          <p:cNvSpPr/>
          <p:nvPr/>
        </p:nvSpPr>
        <p:spPr>
          <a:xfrm>
            <a:off x="8449212" y="6256017"/>
            <a:ext cx="125337" cy="130576"/>
          </a:xfrm>
          <a:prstGeom prst="rect">
            <a:avLst/>
          </a:prstGeom>
          <a:blipFill>
            <a:blip cstate="print" r:embed="rId4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2" name="object 442"/>
          <p:cNvSpPr/>
          <p:nvPr/>
        </p:nvSpPr>
        <p:spPr>
          <a:xfrm>
            <a:off x="8312913" y="6258156"/>
            <a:ext cx="103924" cy="125669"/>
          </a:xfrm>
          <a:prstGeom prst="rect">
            <a:avLst/>
          </a:prstGeom>
          <a:blipFill>
            <a:blip cstate="print" r:embed="rId4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3" name="object 443"/>
          <p:cNvSpPr/>
          <p:nvPr/>
        </p:nvSpPr>
        <p:spPr>
          <a:xfrm>
            <a:off x="8099651" y="6258156"/>
            <a:ext cx="188824" cy="160389"/>
          </a:xfrm>
          <a:prstGeom prst="rect">
            <a:avLst/>
          </a:prstGeom>
          <a:blipFill>
            <a:blip cstate="print" r:embed="rId4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4" name="object 444"/>
          <p:cNvSpPr/>
          <p:nvPr/>
        </p:nvSpPr>
        <p:spPr>
          <a:xfrm>
            <a:off x="7941936" y="6256017"/>
            <a:ext cx="125339" cy="130576"/>
          </a:xfrm>
          <a:prstGeom prst="rect">
            <a:avLst/>
          </a:prstGeom>
          <a:blipFill>
            <a:blip cstate="print" r:embed="rId4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5" name="object 445"/>
          <p:cNvSpPr/>
          <p:nvPr/>
        </p:nvSpPr>
        <p:spPr>
          <a:xfrm>
            <a:off x="7762057" y="6259036"/>
            <a:ext cx="156454" cy="124789"/>
          </a:xfrm>
          <a:prstGeom prst="rect">
            <a:avLst/>
          </a:prstGeom>
          <a:blipFill>
            <a:blip cstate="print" r:embed="rId4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6" name="object 446"/>
          <p:cNvSpPr/>
          <p:nvPr/>
        </p:nvSpPr>
        <p:spPr>
          <a:xfrm>
            <a:off x="7582049" y="6256144"/>
            <a:ext cx="108833" cy="130449"/>
          </a:xfrm>
          <a:prstGeom prst="rect">
            <a:avLst/>
          </a:prstGeom>
          <a:blipFill>
            <a:blip cstate="print" r:embed="rId4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7" name="object 447"/>
          <p:cNvSpPr/>
          <p:nvPr/>
        </p:nvSpPr>
        <p:spPr>
          <a:xfrm>
            <a:off x="7444743" y="6258282"/>
            <a:ext cx="104931" cy="125543"/>
          </a:xfrm>
          <a:prstGeom prst="rect">
            <a:avLst/>
          </a:prstGeom>
          <a:blipFill>
            <a:blip cstate="print" r:embed="rId4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8" name="object 448"/>
          <p:cNvSpPr/>
          <p:nvPr/>
        </p:nvSpPr>
        <p:spPr>
          <a:xfrm>
            <a:off x="7301265" y="6258156"/>
            <a:ext cx="103921" cy="125669"/>
          </a:xfrm>
          <a:prstGeom prst="rect">
            <a:avLst/>
          </a:prstGeom>
          <a:blipFill>
            <a:blip cstate="print" r:embed="rId4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9" name="object 449"/>
          <p:cNvSpPr/>
          <p:nvPr/>
        </p:nvSpPr>
        <p:spPr>
          <a:xfrm>
            <a:off x="7161188" y="6256144"/>
            <a:ext cx="108836" cy="130449"/>
          </a:xfrm>
          <a:prstGeom prst="rect">
            <a:avLst/>
          </a:prstGeom>
          <a:blipFill>
            <a:blip cstate="print" r:embed="rId4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0" name="object 450"/>
          <p:cNvSpPr/>
          <p:nvPr/>
        </p:nvSpPr>
        <p:spPr>
          <a:xfrm>
            <a:off x="7027791" y="6258156"/>
            <a:ext cx="101025" cy="125669"/>
          </a:xfrm>
          <a:prstGeom prst="rect">
            <a:avLst/>
          </a:prstGeom>
          <a:blipFill>
            <a:blip cstate="print" r:embed="rId4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1" name="object 451"/>
          <p:cNvSpPr/>
          <p:nvPr/>
        </p:nvSpPr>
        <p:spPr>
          <a:xfrm>
            <a:off x="6890104" y="6258282"/>
            <a:ext cx="104933" cy="125543"/>
          </a:xfrm>
          <a:prstGeom prst="rect">
            <a:avLst/>
          </a:prstGeom>
          <a:blipFill>
            <a:blip cstate="print" r:embed="rId4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2" name="object 452"/>
          <p:cNvSpPr/>
          <p:nvPr/>
        </p:nvSpPr>
        <p:spPr>
          <a:xfrm>
            <a:off x="6604538" y="6256144"/>
            <a:ext cx="246013" cy="130449"/>
          </a:xfrm>
          <a:prstGeom prst="rect">
            <a:avLst/>
          </a:prstGeom>
          <a:blipFill>
            <a:blip cstate="print" r:embed="rId4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3" name="object 453"/>
          <p:cNvSpPr/>
          <p:nvPr/>
        </p:nvSpPr>
        <p:spPr>
          <a:xfrm>
            <a:off x="6310277" y="6204440"/>
            <a:ext cx="269950" cy="179385"/>
          </a:xfrm>
          <a:prstGeom prst="rect">
            <a:avLst/>
          </a:prstGeom>
          <a:blipFill>
            <a:blip cstate="print" r:embed="rId4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4" name="object 454"/>
          <p:cNvSpPr/>
          <p:nvPr/>
        </p:nvSpPr>
        <p:spPr>
          <a:xfrm>
            <a:off x="12356113" y="5844371"/>
            <a:ext cx="33379" cy="32704"/>
          </a:xfrm>
          <a:prstGeom prst="rect">
            <a:avLst/>
          </a:prstGeom>
          <a:blipFill>
            <a:blip cstate="print" r:embed="rId4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5" name="object 455"/>
          <p:cNvSpPr/>
          <p:nvPr/>
        </p:nvSpPr>
        <p:spPr>
          <a:xfrm>
            <a:off x="12229136" y="5749519"/>
            <a:ext cx="102161" cy="124790"/>
          </a:xfrm>
          <a:prstGeom prst="rect">
            <a:avLst/>
          </a:prstGeom>
          <a:blipFill>
            <a:blip cstate="print" r:embed="rId4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6" name="object 456"/>
          <p:cNvSpPr/>
          <p:nvPr/>
        </p:nvSpPr>
        <p:spPr>
          <a:xfrm>
            <a:off x="12071425" y="5746501"/>
            <a:ext cx="125337" cy="130575"/>
          </a:xfrm>
          <a:prstGeom prst="rect">
            <a:avLst/>
          </a:prstGeom>
          <a:blipFill>
            <a:blip cstate="print" r:embed="rId4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7" name="object 457"/>
          <p:cNvSpPr/>
          <p:nvPr/>
        </p:nvSpPr>
        <p:spPr>
          <a:xfrm>
            <a:off x="11931346" y="5746501"/>
            <a:ext cx="114633" cy="176869"/>
          </a:xfrm>
          <a:prstGeom prst="rect">
            <a:avLst/>
          </a:prstGeom>
          <a:blipFill>
            <a:blip cstate="print" r:embed="rId4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8" name="object 458"/>
          <p:cNvSpPr/>
          <p:nvPr/>
        </p:nvSpPr>
        <p:spPr>
          <a:xfrm>
            <a:off x="11650059" y="5746501"/>
            <a:ext cx="248915" cy="130575"/>
          </a:xfrm>
          <a:prstGeom prst="rect">
            <a:avLst/>
          </a:prstGeom>
          <a:blipFill>
            <a:blip cstate="print" r:embed="rId4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9" name="object 459"/>
          <p:cNvSpPr/>
          <p:nvPr/>
        </p:nvSpPr>
        <p:spPr>
          <a:xfrm>
            <a:off x="11521067" y="5749519"/>
            <a:ext cx="103546" cy="124790"/>
          </a:xfrm>
          <a:prstGeom prst="rect">
            <a:avLst/>
          </a:prstGeom>
          <a:blipFill>
            <a:blip cstate="print" r:embed="rId4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0" name="object 460"/>
          <p:cNvSpPr/>
          <p:nvPr/>
        </p:nvSpPr>
        <p:spPr>
          <a:xfrm>
            <a:off x="11230459" y="5746501"/>
            <a:ext cx="261763" cy="130575"/>
          </a:xfrm>
          <a:prstGeom prst="rect">
            <a:avLst/>
          </a:prstGeom>
          <a:blipFill>
            <a:blip cstate="print" r:embed="rId4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1" name="object 461"/>
          <p:cNvSpPr/>
          <p:nvPr/>
        </p:nvSpPr>
        <p:spPr>
          <a:xfrm>
            <a:off x="11107393" y="5746628"/>
            <a:ext cx="98755" cy="130198"/>
          </a:xfrm>
          <a:prstGeom prst="rect">
            <a:avLst/>
          </a:prstGeom>
          <a:blipFill>
            <a:blip cstate="print" r:embed="rId4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2" name="object 462"/>
          <p:cNvSpPr/>
          <p:nvPr/>
        </p:nvSpPr>
        <p:spPr>
          <a:xfrm>
            <a:off x="10971343" y="5748765"/>
            <a:ext cx="104934" cy="125544"/>
          </a:xfrm>
          <a:prstGeom prst="rect">
            <a:avLst/>
          </a:prstGeom>
          <a:blipFill>
            <a:blip cstate="print" r:embed="rId4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3" name="object 463"/>
          <p:cNvSpPr/>
          <p:nvPr/>
        </p:nvSpPr>
        <p:spPr>
          <a:xfrm>
            <a:off x="10776596" y="5748640"/>
            <a:ext cx="119795" cy="125669"/>
          </a:xfrm>
          <a:prstGeom prst="rect">
            <a:avLst/>
          </a:prstGeom>
          <a:blipFill>
            <a:blip cstate="print" r:embed="rId4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4" name="object 464"/>
          <p:cNvSpPr/>
          <p:nvPr/>
        </p:nvSpPr>
        <p:spPr>
          <a:xfrm>
            <a:off x="10606542" y="5748640"/>
            <a:ext cx="142976" cy="125669"/>
          </a:xfrm>
          <a:prstGeom prst="rect">
            <a:avLst/>
          </a:prstGeom>
          <a:blipFill>
            <a:blip cstate="print" r:embed="rId4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5" name="object 465"/>
          <p:cNvSpPr/>
          <p:nvPr/>
        </p:nvSpPr>
        <p:spPr>
          <a:xfrm>
            <a:off x="10463066" y="5748640"/>
            <a:ext cx="103921" cy="125669"/>
          </a:xfrm>
          <a:prstGeom prst="rect">
            <a:avLst/>
          </a:prstGeom>
          <a:blipFill>
            <a:blip cstate="print" r:embed="rId4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6" name="object 466"/>
          <p:cNvSpPr/>
          <p:nvPr/>
        </p:nvSpPr>
        <p:spPr>
          <a:xfrm>
            <a:off x="10319589" y="5748640"/>
            <a:ext cx="103920" cy="125669"/>
          </a:xfrm>
          <a:prstGeom prst="rect">
            <a:avLst/>
          </a:prstGeom>
          <a:blipFill>
            <a:blip cstate="print" r:embed="rId4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7" name="object 467"/>
          <p:cNvSpPr/>
          <p:nvPr/>
        </p:nvSpPr>
        <p:spPr>
          <a:xfrm>
            <a:off x="10176487" y="5749519"/>
            <a:ext cx="103546" cy="124790"/>
          </a:xfrm>
          <a:prstGeom prst="rect">
            <a:avLst/>
          </a:prstGeom>
          <a:blipFill>
            <a:blip cstate="print" r:embed="rId4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8" name="object 468"/>
          <p:cNvSpPr/>
          <p:nvPr/>
        </p:nvSpPr>
        <p:spPr>
          <a:xfrm>
            <a:off x="9906917" y="5748640"/>
            <a:ext cx="240725" cy="127933"/>
          </a:xfrm>
          <a:prstGeom prst="rect">
            <a:avLst/>
          </a:prstGeom>
          <a:blipFill>
            <a:blip cstate="print" r:embed="rId4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9" name="object 469"/>
          <p:cNvSpPr/>
          <p:nvPr/>
        </p:nvSpPr>
        <p:spPr>
          <a:xfrm>
            <a:off x="9643266" y="5746628"/>
            <a:ext cx="232408" cy="130447"/>
          </a:xfrm>
          <a:prstGeom prst="rect">
            <a:avLst/>
          </a:prstGeom>
          <a:blipFill>
            <a:blip cstate="print" r:embed="rId4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0" name="object 470"/>
          <p:cNvSpPr/>
          <p:nvPr/>
        </p:nvSpPr>
        <p:spPr>
          <a:xfrm>
            <a:off x="9525611" y="5746628"/>
            <a:ext cx="224853" cy="130198"/>
          </a:xfrm>
          <a:prstGeom prst="rect">
            <a:avLst/>
          </a:prstGeom>
          <a:blipFill>
            <a:blip cstate="print" r:embed="rId4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1" name="object 471"/>
          <p:cNvSpPr/>
          <p:nvPr/>
        </p:nvSpPr>
        <p:spPr>
          <a:xfrm>
            <a:off x="9347491" y="5746628"/>
            <a:ext cx="100018" cy="130198"/>
          </a:xfrm>
          <a:prstGeom prst="rect">
            <a:avLst/>
          </a:prstGeom>
          <a:blipFill>
            <a:blip cstate="print" r:embed="rId4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2" name="object 472"/>
          <p:cNvSpPr/>
          <p:nvPr/>
        </p:nvSpPr>
        <p:spPr>
          <a:xfrm>
            <a:off x="9220264" y="5749519"/>
            <a:ext cx="102162" cy="124790"/>
          </a:xfrm>
          <a:prstGeom prst="rect">
            <a:avLst/>
          </a:prstGeom>
          <a:blipFill>
            <a:blip cstate="print" r:embed="rId4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3" name="object 473"/>
          <p:cNvSpPr/>
          <p:nvPr/>
        </p:nvSpPr>
        <p:spPr>
          <a:xfrm>
            <a:off x="8812253" y="5746628"/>
            <a:ext cx="382565" cy="162400"/>
          </a:xfrm>
          <a:prstGeom prst="rect">
            <a:avLst/>
          </a:prstGeom>
          <a:blipFill>
            <a:blip cstate="print" r:embed="rId4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4" name="object 474"/>
          <p:cNvSpPr/>
          <p:nvPr/>
        </p:nvSpPr>
        <p:spPr>
          <a:xfrm>
            <a:off x="8673814" y="5746501"/>
            <a:ext cx="278770" cy="162528"/>
          </a:xfrm>
          <a:prstGeom prst="rect">
            <a:avLst/>
          </a:prstGeom>
          <a:blipFill>
            <a:blip cstate="print" r:embed="rId4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5" name="object 475"/>
          <p:cNvSpPr/>
          <p:nvPr/>
        </p:nvSpPr>
        <p:spPr>
          <a:xfrm>
            <a:off x="8547342" y="5749519"/>
            <a:ext cx="102162" cy="124790"/>
          </a:xfrm>
          <a:prstGeom prst="rect">
            <a:avLst/>
          </a:prstGeom>
          <a:blipFill>
            <a:blip cstate="print" r:embed="rId4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6" name="object 476"/>
          <p:cNvSpPr/>
          <p:nvPr/>
        </p:nvSpPr>
        <p:spPr>
          <a:xfrm>
            <a:off x="8417094" y="5746628"/>
            <a:ext cx="98755" cy="130198"/>
          </a:xfrm>
          <a:prstGeom prst="rect">
            <a:avLst/>
          </a:prstGeom>
          <a:blipFill>
            <a:blip cstate="print" r:embed="rId4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7" name="object 477"/>
          <p:cNvSpPr/>
          <p:nvPr/>
        </p:nvSpPr>
        <p:spPr>
          <a:xfrm>
            <a:off x="8281047" y="5748765"/>
            <a:ext cx="104931" cy="125544"/>
          </a:xfrm>
          <a:prstGeom prst="rect">
            <a:avLst/>
          </a:prstGeom>
          <a:blipFill>
            <a:blip cstate="print" r:embed="rId4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8" name="object 478"/>
          <p:cNvSpPr/>
          <p:nvPr/>
        </p:nvSpPr>
        <p:spPr>
          <a:xfrm>
            <a:off x="8123335" y="5746501"/>
            <a:ext cx="125337" cy="130575"/>
          </a:xfrm>
          <a:prstGeom prst="rect">
            <a:avLst/>
          </a:prstGeom>
          <a:blipFill>
            <a:blip cstate="print" r:embed="rId4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9" name="object 479"/>
          <p:cNvSpPr/>
          <p:nvPr/>
        </p:nvSpPr>
        <p:spPr>
          <a:xfrm>
            <a:off x="7983256" y="5746501"/>
            <a:ext cx="114633" cy="176869"/>
          </a:xfrm>
          <a:prstGeom prst="rect">
            <a:avLst/>
          </a:prstGeom>
          <a:blipFill>
            <a:blip cstate="print" r:embed="rId4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0" name="object 480"/>
          <p:cNvSpPr/>
          <p:nvPr/>
        </p:nvSpPr>
        <p:spPr>
          <a:xfrm>
            <a:off x="7839781" y="5749519"/>
            <a:ext cx="103921" cy="124790"/>
          </a:xfrm>
          <a:prstGeom prst="rect">
            <a:avLst/>
          </a:prstGeom>
          <a:blipFill>
            <a:blip cstate="print" r:embed="rId4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1" name="object 481"/>
          <p:cNvSpPr/>
          <p:nvPr/>
        </p:nvSpPr>
        <p:spPr>
          <a:xfrm>
            <a:off x="7651455" y="5746628"/>
            <a:ext cx="108836" cy="130447"/>
          </a:xfrm>
          <a:prstGeom prst="rect">
            <a:avLst/>
          </a:prstGeom>
          <a:blipFill>
            <a:blip cstate="print" r:embed="rId4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2" name="object 482"/>
          <p:cNvSpPr/>
          <p:nvPr/>
        </p:nvSpPr>
        <p:spPr>
          <a:xfrm>
            <a:off x="7514150" y="5748765"/>
            <a:ext cx="104934" cy="125544"/>
          </a:xfrm>
          <a:prstGeom prst="rect">
            <a:avLst/>
          </a:prstGeom>
          <a:blipFill>
            <a:blip cstate="print" r:embed="rId4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3" name="object 483"/>
          <p:cNvSpPr/>
          <p:nvPr/>
        </p:nvSpPr>
        <p:spPr>
          <a:xfrm>
            <a:off x="7370674" y="5748640"/>
            <a:ext cx="103921" cy="125669"/>
          </a:xfrm>
          <a:prstGeom prst="rect">
            <a:avLst/>
          </a:prstGeom>
          <a:blipFill>
            <a:blip cstate="print" r:embed="rId4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4" name="object 484"/>
          <p:cNvSpPr/>
          <p:nvPr/>
        </p:nvSpPr>
        <p:spPr>
          <a:xfrm>
            <a:off x="7230599" y="5746628"/>
            <a:ext cx="108833" cy="130447"/>
          </a:xfrm>
          <a:prstGeom prst="rect">
            <a:avLst/>
          </a:prstGeom>
          <a:blipFill>
            <a:blip cstate="print" r:embed="rId4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5" name="object 485"/>
          <p:cNvSpPr/>
          <p:nvPr/>
        </p:nvSpPr>
        <p:spPr>
          <a:xfrm>
            <a:off x="7090520" y="5746501"/>
            <a:ext cx="114633" cy="176869"/>
          </a:xfrm>
          <a:prstGeom prst="rect">
            <a:avLst/>
          </a:prstGeom>
          <a:blipFill>
            <a:blip cstate="print" r:embed="rId4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6" name="object 486"/>
          <p:cNvSpPr/>
          <p:nvPr/>
        </p:nvSpPr>
        <p:spPr>
          <a:xfrm>
            <a:off x="6946035" y="5748765"/>
            <a:ext cx="104931" cy="125544"/>
          </a:xfrm>
          <a:prstGeom prst="rect">
            <a:avLst/>
          </a:prstGeom>
          <a:blipFill>
            <a:blip cstate="print" r:embed="rId4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7" name="object 487"/>
          <p:cNvSpPr/>
          <p:nvPr/>
        </p:nvSpPr>
        <p:spPr>
          <a:xfrm>
            <a:off x="6736802" y="5748640"/>
            <a:ext cx="169681" cy="125669"/>
          </a:xfrm>
          <a:prstGeom prst="rect">
            <a:avLst/>
          </a:prstGeom>
          <a:blipFill>
            <a:blip cstate="print" r:embed="rId4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8" name="object 488"/>
          <p:cNvSpPr/>
          <p:nvPr/>
        </p:nvSpPr>
        <p:spPr>
          <a:xfrm>
            <a:off x="6605040" y="5746628"/>
            <a:ext cx="100648" cy="130198"/>
          </a:xfrm>
          <a:prstGeom prst="rect">
            <a:avLst/>
          </a:prstGeom>
          <a:blipFill>
            <a:blip cstate="print" r:embed="rId4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9" name="object 489"/>
          <p:cNvSpPr/>
          <p:nvPr/>
        </p:nvSpPr>
        <p:spPr>
          <a:xfrm>
            <a:off x="6475165" y="5746628"/>
            <a:ext cx="100019" cy="130198"/>
          </a:xfrm>
          <a:prstGeom prst="rect">
            <a:avLst/>
          </a:prstGeom>
          <a:blipFill>
            <a:blip cstate="print" r:embed="rId4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0" name="object 490"/>
          <p:cNvSpPr/>
          <p:nvPr/>
        </p:nvSpPr>
        <p:spPr>
          <a:xfrm>
            <a:off x="6327159" y="5694923"/>
            <a:ext cx="124201" cy="179386"/>
          </a:xfrm>
          <a:prstGeom prst="rect">
            <a:avLst/>
          </a:prstGeom>
          <a:blipFill>
            <a:blip cstate="print" r:embed="rId4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1" name="object 491"/>
          <p:cNvSpPr/>
          <p:nvPr/>
        </p:nvSpPr>
        <p:spPr>
          <a:xfrm>
            <a:off x="5029085" y="5709057"/>
            <a:ext cx="263793" cy="235741"/>
          </a:xfrm>
          <a:prstGeom prst="rect">
            <a:avLst/>
          </a:prstGeom>
          <a:blipFill>
            <a:blip cstate="print" r:embed="rId4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2" name="object 492"/>
          <p:cNvSpPr/>
          <p:nvPr/>
        </p:nvSpPr>
        <p:spPr>
          <a:xfrm>
            <a:off x="4898631" y="5767929"/>
            <a:ext cx="248198" cy="176869"/>
          </a:xfrm>
          <a:prstGeom prst="rect">
            <a:avLst/>
          </a:prstGeom>
          <a:blipFill>
            <a:blip cstate="print" r:embed="rId4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3" name="object 493"/>
          <p:cNvSpPr/>
          <p:nvPr/>
        </p:nvSpPr>
        <p:spPr>
          <a:xfrm>
            <a:off x="4784411" y="5865800"/>
            <a:ext cx="33334" cy="32704"/>
          </a:xfrm>
          <a:prstGeom prst="rect">
            <a:avLst/>
          </a:prstGeom>
          <a:blipFill>
            <a:blip cstate="print" r:embed="rId4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4" name="object 494"/>
          <p:cNvSpPr/>
          <p:nvPr/>
        </p:nvSpPr>
        <p:spPr>
          <a:xfrm>
            <a:off x="4647794" y="5770068"/>
            <a:ext cx="103781" cy="125670"/>
          </a:xfrm>
          <a:prstGeom prst="rect">
            <a:avLst/>
          </a:prstGeom>
          <a:blipFill>
            <a:blip cstate="print" r:embed="rId4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5" name="object 495"/>
          <p:cNvSpPr/>
          <p:nvPr/>
        </p:nvSpPr>
        <p:spPr>
          <a:xfrm>
            <a:off x="4315065" y="5770948"/>
            <a:ext cx="293231" cy="127054"/>
          </a:xfrm>
          <a:prstGeom prst="rect">
            <a:avLst/>
          </a:prstGeom>
          <a:blipFill>
            <a:blip cstate="print" r:embed="rId4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6" name="object 496"/>
          <p:cNvSpPr/>
          <p:nvPr/>
        </p:nvSpPr>
        <p:spPr>
          <a:xfrm>
            <a:off x="4075047" y="5723273"/>
            <a:ext cx="170453" cy="211966"/>
          </a:xfrm>
          <a:prstGeom prst="rect">
            <a:avLst/>
          </a:prstGeom>
          <a:blipFill>
            <a:blip cstate="print" r:embed="rId4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7" name="object 497"/>
          <p:cNvSpPr/>
          <p:nvPr/>
        </p:nvSpPr>
        <p:spPr>
          <a:xfrm>
            <a:off x="3938305" y="5723144"/>
            <a:ext cx="173597" cy="212094"/>
          </a:xfrm>
          <a:prstGeom prst="rect">
            <a:avLst/>
          </a:prstGeom>
          <a:blipFill>
            <a:blip cstate="print" r:embed="rId4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8" name="object 498"/>
          <p:cNvSpPr/>
          <p:nvPr/>
        </p:nvSpPr>
        <p:spPr>
          <a:xfrm>
            <a:off x="3793766" y="5723144"/>
            <a:ext cx="120510" cy="175359"/>
          </a:xfrm>
          <a:prstGeom prst="rect">
            <a:avLst/>
          </a:prstGeom>
          <a:blipFill>
            <a:blip cstate="print" r:embed="rId4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9" name="object 499"/>
          <p:cNvSpPr/>
          <p:nvPr/>
        </p:nvSpPr>
        <p:spPr>
          <a:xfrm>
            <a:off x="3632369" y="5720001"/>
            <a:ext cx="136236" cy="178378"/>
          </a:xfrm>
          <a:prstGeom prst="rect">
            <a:avLst/>
          </a:prstGeom>
          <a:blipFill>
            <a:blip cstate="print" r:embed="rId5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0" name="object 500"/>
          <p:cNvSpPr/>
          <p:nvPr/>
        </p:nvSpPr>
        <p:spPr>
          <a:xfrm>
            <a:off x="3470720" y="5722517"/>
            <a:ext cx="72586" cy="173220"/>
          </a:xfrm>
          <a:prstGeom prst="rect">
            <a:avLst/>
          </a:prstGeom>
          <a:blipFill>
            <a:blip cstate="print" r:embed="rId5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1" name="object 501"/>
          <p:cNvSpPr/>
          <p:nvPr/>
        </p:nvSpPr>
        <p:spPr>
          <a:xfrm>
            <a:off x="2232761" y="5713083"/>
            <a:ext cx="267314" cy="185421"/>
          </a:xfrm>
          <a:prstGeom prst="rect">
            <a:avLst/>
          </a:prstGeom>
          <a:blipFill>
            <a:blip cstate="print" r:embed="rId5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2" name="object 502"/>
          <p:cNvSpPr/>
          <p:nvPr/>
        </p:nvSpPr>
        <p:spPr>
          <a:xfrm>
            <a:off x="2054005" y="5716351"/>
            <a:ext cx="143154" cy="179386"/>
          </a:xfrm>
          <a:prstGeom prst="rect">
            <a:avLst/>
          </a:prstGeom>
          <a:blipFill>
            <a:blip cstate="print" r:embed="rId5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3" name="object 503"/>
          <p:cNvSpPr/>
          <p:nvPr/>
        </p:nvSpPr>
        <p:spPr>
          <a:xfrm>
            <a:off x="1615354" y="5713083"/>
            <a:ext cx="408207" cy="185421"/>
          </a:xfrm>
          <a:prstGeom prst="rect">
            <a:avLst/>
          </a:prstGeom>
          <a:blipFill>
            <a:blip cstate="print" r:embed="rId5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4" name="object 504"/>
          <p:cNvSpPr/>
          <p:nvPr/>
        </p:nvSpPr>
        <p:spPr>
          <a:xfrm>
            <a:off x="1456599" y="5768808"/>
            <a:ext cx="126171" cy="127431"/>
          </a:xfrm>
          <a:prstGeom prst="rect">
            <a:avLst/>
          </a:prstGeom>
          <a:blipFill>
            <a:blip cstate="print" r:embed="rId5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5" name="object 505"/>
          <p:cNvSpPr/>
          <p:nvPr/>
        </p:nvSpPr>
        <p:spPr>
          <a:xfrm>
            <a:off x="1036817" y="5713083"/>
            <a:ext cx="351471" cy="185421"/>
          </a:xfrm>
          <a:prstGeom prst="rect">
            <a:avLst/>
          </a:prstGeom>
          <a:blipFill>
            <a:blip cstate="print" r:embed="rId5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6" name="object 506"/>
          <p:cNvSpPr/>
          <p:nvPr/>
        </p:nvSpPr>
        <p:spPr>
          <a:xfrm>
            <a:off x="0" y="5475582"/>
            <a:ext cx="20116800" cy="10482"/>
          </a:xfrm>
          <a:prstGeom prst="rect">
            <a:avLst/>
          </a:prstGeom>
          <a:blipFill>
            <a:blip cstate="print" r:embed="rId5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7" name="object 507"/>
          <p:cNvSpPr/>
          <p:nvPr/>
        </p:nvSpPr>
        <p:spPr>
          <a:xfrm>
            <a:off x="18805964" y="4660673"/>
            <a:ext cx="317185" cy="235741"/>
          </a:xfrm>
          <a:prstGeom prst="rect">
            <a:avLst/>
          </a:prstGeom>
          <a:blipFill>
            <a:blip cstate="print" r:embed="rId5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8" name="object 508"/>
          <p:cNvSpPr/>
          <p:nvPr/>
        </p:nvSpPr>
        <p:spPr>
          <a:xfrm>
            <a:off x="18675330" y="4719545"/>
            <a:ext cx="248537" cy="176869"/>
          </a:xfrm>
          <a:prstGeom prst="rect">
            <a:avLst/>
          </a:prstGeom>
          <a:blipFill>
            <a:blip cstate="print" r:embed="rId5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9" name="object 509"/>
          <p:cNvSpPr/>
          <p:nvPr/>
        </p:nvSpPr>
        <p:spPr>
          <a:xfrm>
            <a:off x="18456904" y="4671618"/>
            <a:ext cx="136423" cy="178378"/>
          </a:xfrm>
          <a:prstGeom prst="rect">
            <a:avLst/>
          </a:prstGeom>
          <a:blipFill>
            <a:blip cstate="print" r:embed="rId5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0" name="object 510"/>
          <p:cNvSpPr/>
          <p:nvPr/>
        </p:nvSpPr>
        <p:spPr>
          <a:xfrm>
            <a:off x="18292518" y="4671618"/>
            <a:ext cx="136424" cy="178378"/>
          </a:xfrm>
          <a:prstGeom prst="rect">
            <a:avLst/>
          </a:prstGeom>
          <a:blipFill>
            <a:blip cstate="print" r:embed="rId5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1" name="object 511"/>
          <p:cNvSpPr/>
          <p:nvPr/>
        </p:nvSpPr>
        <p:spPr>
          <a:xfrm>
            <a:off x="18128130" y="4671618"/>
            <a:ext cx="136421" cy="178378"/>
          </a:xfrm>
          <a:prstGeom prst="rect">
            <a:avLst/>
          </a:prstGeom>
          <a:blipFill>
            <a:blip cstate="print" r:embed="rId5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2" name="object 512"/>
          <p:cNvSpPr/>
          <p:nvPr/>
        </p:nvSpPr>
        <p:spPr>
          <a:xfrm>
            <a:off x="17932376" y="4674761"/>
            <a:ext cx="120674" cy="175359"/>
          </a:xfrm>
          <a:prstGeom prst="rect">
            <a:avLst/>
          </a:prstGeom>
          <a:blipFill>
            <a:blip cstate="print" r:embed="rId5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3" name="object 513"/>
          <p:cNvSpPr/>
          <p:nvPr/>
        </p:nvSpPr>
        <p:spPr>
          <a:xfrm>
            <a:off x="17787642" y="4674761"/>
            <a:ext cx="120674" cy="175359"/>
          </a:xfrm>
          <a:prstGeom prst="rect">
            <a:avLst/>
          </a:prstGeom>
          <a:blipFill>
            <a:blip cstate="print" r:embed="rId5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4" name="object 514"/>
          <p:cNvSpPr/>
          <p:nvPr/>
        </p:nvSpPr>
        <p:spPr>
          <a:xfrm>
            <a:off x="17432534" y="4719545"/>
            <a:ext cx="283051" cy="162528"/>
          </a:xfrm>
          <a:prstGeom prst="rect">
            <a:avLst/>
          </a:prstGeom>
          <a:blipFill>
            <a:blip cstate="print" r:embed="rId5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5" name="object 515"/>
          <p:cNvSpPr/>
          <p:nvPr/>
        </p:nvSpPr>
        <p:spPr>
          <a:xfrm>
            <a:off x="15706308" y="4699523"/>
            <a:ext cx="408642" cy="162653"/>
          </a:xfrm>
          <a:prstGeom prst="rect">
            <a:avLst/>
          </a:prstGeom>
          <a:blipFill>
            <a:blip cstate="print" r:embed="rId5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6" name="object 516"/>
          <p:cNvSpPr/>
          <p:nvPr/>
        </p:nvSpPr>
        <p:spPr>
          <a:xfrm>
            <a:off x="15567617" y="4699523"/>
            <a:ext cx="258233" cy="178379"/>
          </a:xfrm>
          <a:prstGeom prst="rect">
            <a:avLst/>
          </a:prstGeom>
          <a:blipFill>
            <a:blip cstate="print" r:embed="rId5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7" name="object 517"/>
          <p:cNvSpPr/>
          <p:nvPr/>
        </p:nvSpPr>
        <p:spPr>
          <a:xfrm>
            <a:off x="15307622" y="4699523"/>
            <a:ext cx="237069" cy="131960"/>
          </a:xfrm>
          <a:prstGeom prst="rect">
            <a:avLst/>
          </a:prstGeom>
          <a:blipFill>
            <a:blip cstate="print" r:embed="rId5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8" name="object 518"/>
          <p:cNvSpPr/>
          <p:nvPr/>
        </p:nvSpPr>
        <p:spPr>
          <a:xfrm>
            <a:off x="15164770" y="4699523"/>
            <a:ext cx="253322" cy="178379"/>
          </a:xfrm>
          <a:prstGeom prst="rect">
            <a:avLst/>
          </a:prstGeom>
          <a:blipFill>
            <a:blip cstate="print" r:embed="rId5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9" name="object 519"/>
          <p:cNvSpPr/>
          <p:nvPr/>
        </p:nvSpPr>
        <p:spPr>
          <a:xfrm>
            <a:off x="14964863" y="4651720"/>
            <a:ext cx="127351" cy="180016"/>
          </a:xfrm>
          <a:prstGeom prst="rect">
            <a:avLst/>
          </a:prstGeom>
          <a:blipFill>
            <a:blip cstate="print" r:embed="rId5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0" name="object 520"/>
          <p:cNvSpPr/>
          <p:nvPr/>
        </p:nvSpPr>
        <p:spPr>
          <a:xfrm>
            <a:off x="14773515" y="4699523"/>
            <a:ext cx="124710" cy="178379"/>
          </a:xfrm>
          <a:prstGeom prst="rect">
            <a:avLst/>
          </a:prstGeom>
          <a:blipFill>
            <a:blip cstate="print" r:embed="rId5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1" name="object 521"/>
          <p:cNvSpPr/>
          <p:nvPr/>
        </p:nvSpPr>
        <p:spPr>
          <a:xfrm>
            <a:off x="14365884" y="4699523"/>
            <a:ext cx="384454" cy="132337"/>
          </a:xfrm>
          <a:prstGeom prst="rect">
            <a:avLst/>
          </a:prstGeom>
          <a:blipFill>
            <a:blip cstate="print" r:embed="rId5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2" name="object 522"/>
          <p:cNvSpPr/>
          <p:nvPr/>
        </p:nvSpPr>
        <p:spPr>
          <a:xfrm>
            <a:off x="14242314" y="4699523"/>
            <a:ext cx="234045" cy="131960"/>
          </a:xfrm>
          <a:prstGeom prst="rect">
            <a:avLst/>
          </a:prstGeom>
          <a:blipFill>
            <a:blip cstate="print" r:embed="rId5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3" name="object 523"/>
          <p:cNvSpPr/>
          <p:nvPr/>
        </p:nvSpPr>
        <p:spPr>
          <a:xfrm>
            <a:off x="14101226" y="4701916"/>
            <a:ext cx="117781" cy="126549"/>
          </a:xfrm>
          <a:prstGeom prst="rect">
            <a:avLst/>
          </a:prstGeom>
          <a:blipFill>
            <a:blip cstate="print" r:embed="rId5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4" name="object 524"/>
          <p:cNvSpPr/>
          <p:nvPr/>
        </p:nvSpPr>
        <p:spPr>
          <a:xfrm>
            <a:off x="13664623" y="4699523"/>
            <a:ext cx="407635" cy="131960"/>
          </a:xfrm>
          <a:prstGeom prst="rect">
            <a:avLst/>
          </a:prstGeom>
          <a:blipFill>
            <a:blip cstate="print" r:embed="rId5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5" name="object 525"/>
          <p:cNvSpPr/>
          <p:nvPr/>
        </p:nvSpPr>
        <p:spPr>
          <a:xfrm>
            <a:off x="13410292" y="4699523"/>
            <a:ext cx="364804" cy="132213"/>
          </a:xfrm>
          <a:prstGeom prst="rect">
            <a:avLst/>
          </a:prstGeom>
          <a:blipFill>
            <a:blip cstate="print" r:embed="rId5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6" name="object 526"/>
          <p:cNvSpPr/>
          <p:nvPr/>
        </p:nvSpPr>
        <p:spPr>
          <a:xfrm>
            <a:off x="13172846" y="4649078"/>
            <a:ext cx="352959" cy="182658"/>
          </a:xfrm>
          <a:prstGeom prst="rect">
            <a:avLst/>
          </a:prstGeom>
          <a:blipFill>
            <a:blip cstate="print" r:embed="rId5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7" name="object 527"/>
          <p:cNvSpPr/>
          <p:nvPr/>
        </p:nvSpPr>
        <p:spPr>
          <a:xfrm>
            <a:off x="18798468" y="4079851"/>
            <a:ext cx="317183" cy="235741"/>
          </a:xfrm>
          <a:prstGeom prst="rect">
            <a:avLst/>
          </a:prstGeom>
          <a:blipFill>
            <a:blip cstate="print" r:embed="rId5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8" name="object 528"/>
          <p:cNvSpPr/>
          <p:nvPr/>
        </p:nvSpPr>
        <p:spPr>
          <a:xfrm>
            <a:off x="18667836" y="4138723"/>
            <a:ext cx="248537" cy="176869"/>
          </a:xfrm>
          <a:prstGeom prst="rect">
            <a:avLst/>
          </a:prstGeom>
          <a:blipFill>
            <a:blip cstate="print" r:embed="rId5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9" name="object 529"/>
          <p:cNvSpPr/>
          <p:nvPr/>
        </p:nvSpPr>
        <p:spPr>
          <a:xfrm>
            <a:off x="18449408" y="4090796"/>
            <a:ext cx="136423" cy="178379"/>
          </a:xfrm>
          <a:prstGeom prst="rect">
            <a:avLst/>
          </a:prstGeom>
          <a:blipFill>
            <a:blip cstate="print" r:embed="rId5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0" name="object 530"/>
          <p:cNvSpPr/>
          <p:nvPr/>
        </p:nvSpPr>
        <p:spPr>
          <a:xfrm>
            <a:off x="18285024" y="4090796"/>
            <a:ext cx="136421" cy="178379"/>
          </a:xfrm>
          <a:prstGeom prst="rect">
            <a:avLst/>
          </a:prstGeom>
          <a:blipFill>
            <a:blip cstate="print" r:embed="rId5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1" name="object 531"/>
          <p:cNvSpPr/>
          <p:nvPr/>
        </p:nvSpPr>
        <p:spPr>
          <a:xfrm>
            <a:off x="18120636" y="4090796"/>
            <a:ext cx="136423" cy="178379"/>
          </a:xfrm>
          <a:prstGeom prst="rect">
            <a:avLst/>
          </a:prstGeom>
          <a:blipFill>
            <a:blip cstate="print" r:embed="rId5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2" name="object 532"/>
          <p:cNvSpPr/>
          <p:nvPr/>
        </p:nvSpPr>
        <p:spPr>
          <a:xfrm>
            <a:off x="17750418" y="4090796"/>
            <a:ext cx="294006" cy="178379"/>
          </a:xfrm>
          <a:prstGeom prst="rect">
            <a:avLst/>
          </a:prstGeom>
          <a:blipFill>
            <a:blip cstate="print" r:embed="rId5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3" name="object 533"/>
          <p:cNvSpPr/>
          <p:nvPr/>
        </p:nvSpPr>
        <p:spPr>
          <a:xfrm>
            <a:off x="17440030" y="4138723"/>
            <a:ext cx="248915" cy="130576"/>
          </a:xfrm>
          <a:prstGeom prst="rect">
            <a:avLst/>
          </a:prstGeom>
          <a:blipFill>
            <a:blip cstate="print" r:embed="rId5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4" name="object 534"/>
          <p:cNvSpPr/>
          <p:nvPr/>
        </p:nvSpPr>
        <p:spPr>
          <a:xfrm>
            <a:off x="16758901" y="4116161"/>
            <a:ext cx="117779" cy="186806"/>
          </a:xfrm>
          <a:prstGeom prst="rect">
            <a:avLst/>
          </a:prstGeom>
          <a:blipFill>
            <a:blip cstate="print" r:embed="rId5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5" name="object 535"/>
          <p:cNvSpPr/>
          <p:nvPr/>
        </p:nvSpPr>
        <p:spPr>
          <a:xfrm>
            <a:off x="16612022" y="4176418"/>
            <a:ext cx="117781" cy="126549"/>
          </a:xfrm>
          <a:prstGeom prst="rect">
            <a:avLst/>
          </a:prstGeom>
          <a:blipFill>
            <a:blip cstate="print" r:embed="rId5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6" name="object 536"/>
          <p:cNvSpPr/>
          <p:nvPr/>
        </p:nvSpPr>
        <p:spPr>
          <a:xfrm>
            <a:off x="16161939" y="4174026"/>
            <a:ext cx="421113" cy="162653"/>
          </a:xfrm>
          <a:prstGeom prst="rect">
            <a:avLst/>
          </a:prstGeom>
          <a:blipFill>
            <a:blip cstate="print" r:embed="rId5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7" name="object 537"/>
          <p:cNvSpPr/>
          <p:nvPr/>
        </p:nvSpPr>
        <p:spPr>
          <a:xfrm>
            <a:off x="16045293" y="4174279"/>
            <a:ext cx="266043" cy="162400"/>
          </a:xfrm>
          <a:prstGeom prst="rect">
            <a:avLst/>
          </a:prstGeom>
          <a:blipFill>
            <a:blip cstate="print" r:embed="rId5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8" name="object 538"/>
          <p:cNvSpPr/>
          <p:nvPr/>
        </p:nvSpPr>
        <p:spPr>
          <a:xfrm>
            <a:off x="15904208" y="4176418"/>
            <a:ext cx="117781" cy="126549"/>
          </a:xfrm>
          <a:prstGeom prst="rect">
            <a:avLst/>
          </a:prstGeom>
          <a:blipFill>
            <a:blip cstate="print" r:embed="rId5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9" name="object 539"/>
          <p:cNvSpPr/>
          <p:nvPr/>
        </p:nvSpPr>
        <p:spPr>
          <a:xfrm>
            <a:off x="15566236" y="4176290"/>
            <a:ext cx="271213" cy="126677"/>
          </a:xfrm>
          <a:prstGeom prst="rect">
            <a:avLst/>
          </a:prstGeom>
          <a:blipFill>
            <a:blip cstate="print" r:embed="rId5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0" name="object 540"/>
          <p:cNvSpPr/>
          <p:nvPr/>
        </p:nvSpPr>
        <p:spPr>
          <a:xfrm>
            <a:off x="15422505" y="4176290"/>
            <a:ext cx="261510" cy="126677"/>
          </a:xfrm>
          <a:prstGeom prst="rect">
            <a:avLst/>
          </a:prstGeom>
          <a:blipFill>
            <a:blip cstate="print" r:embed="rId5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1" name="object 541"/>
          <p:cNvSpPr/>
          <p:nvPr/>
        </p:nvSpPr>
        <p:spPr>
          <a:xfrm>
            <a:off x="15162005" y="4174026"/>
            <a:ext cx="237577" cy="132213"/>
          </a:xfrm>
          <a:prstGeom prst="rect">
            <a:avLst/>
          </a:prstGeom>
          <a:blipFill>
            <a:blip cstate="print" r:embed="rId5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2" name="object 542"/>
          <p:cNvSpPr/>
          <p:nvPr/>
        </p:nvSpPr>
        <p:spPr>
          <a:xfrm>
            <a:off x="15024196" y="4176290"/>
            <a:ext cx="114502" cy="126677"/>
          </a:xfrm>
          <a:prstGeom prst="rect">
            <a:avLst/>
          </a:prstGeom>
          <a:blipFill>
            <a:blip cstate="print" r:embed="rId5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3" name="object 543"/>
          <p:cNvSpPr/>
          <p:nvPr/>
        </p:nvSpPr>
        <p:spPr>
          <a:xfrm>
            <a:off x="14881475" y="4176418"/>
            <a:ext cx="117777" cy="126549"/>
          </a:xfrm>
          <a:prstGeom prst="rect">
            <a:avLst/>
          </a:prstGeom>
          <a:blipFill>
            <a:blip cstate="print" r:embed="rId5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4" name="object 544"/>
          <p:cNvSpPr/>
          <p:nvPr/>
        </p:nvSpPr>
        <p:spPr>
          <a:xfrm>
            <a:off x="14557989" y="4174026"/>
            <a:ext cx="300937" cy="131960"/>
          </a:xfrm>
          <a:prstGeom prst="rect">
            <a:avLst/>
          </a:prstGeom>
          <a:blipFill>
            <a:blip cstate="print" r:embed="rId5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5" name="object 545"/>
          <p:cNvSpPr/>
          <p:nvPr/>
        </p:nvSpPr>
        <p:spPr>
          <a:xfrm>
            <a:off x="14415140" y="4174026"/>
            <a:ext cx="253322" cy="178379"/>
          </a:xfrm>
          <a:prstGeom prst="rect">
            <a:avLst/>
          </a:prstGeom>
          <a:blipFill>
            <a:blip cstate="print" r:embed="rId5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6" name="object 546"/>
          <p:cNvSpPr/>
          <p:nvPr/>
        </p:nvSpPr>
        <p:spPr>
          <a:xfrm>
            <a:off x="14145192" y="4174026"/>
            <a:ext cx="247021" cy="132213"/>
          </a:xfrm>
          <a:prstGeom prst="rect">
            <a:avLst/>
          </a:prstGeom>
          <a:blipFill>
            <a:blip cstate="print" r:embed="rId5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7" name="object 547"/>
          <p:cNvSpPr/>
          <p:nvPr/>
        </p:nvSpPr>
        <p:spPr>
          <a:xfrm>
            <a:off x="13581359" y="4174026"/>
            <a:ext cx="540658" cy="178379"/>
          </a:xfrm>
          <a:prstGeom prst="rect">
            <a:avLst/>
          </a:prstGeom>
          <a:blipFill>
            <a:blip cstate="print" r:embed="rId5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8" name="object 548"/>
          <p:cNvSpPr/>
          <p:nvPr/>
        </p:nvSpPr>
        <p:spPr>
          <a:xfrm>
            <a:off x="13581359" y="4176290"/>
            <a:ext cx="246016" cy="126677"/>
          </a:xfrm>
          <a:prstGeom prst="rect">
            <a:avLst/>
          </a:prstGeom>
          <a:blipFill>
            <a:blip cstate="print" r:embed="rId5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9" name="object 549"/>
          <p:cNvSpPr/>
          <p:nvPr/>
        </p:nvSpPr>
        <p:spPr>
          <a:xfrm>
            <a:off x="13442916" y="4174026"/>
            <a:ext cx="115514" cy="132213"/>
          </a:xfrm>
          <a:prstGeom prst="rect">
            <a:avLst/>
          </a:prstGeom>
          <a:blipFill>
            <a:blip cstate="print" r:embed="rId5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0" name="object 550"/>
          <p:cNvSpPr/>
          <p:nvPr/>
        </p:nvSpPr>
        <p:spPr>
          <a:xfrm>
            <a:off x="13168815" y="4174279"/>
            <a:ext cx="250801" cy="131583"/>
          </a:xfrm>
          <a:prstGeom prst="rect">
            <a:avLst/>
          </a:prstGeom>
          <a:blipFill>
            <a:blip cstate="print" r:embed="rId5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1" name="object 551"/>
          <p:cNvSpPr/>
          <p:nvPr/>
        </p:nvSpPr>
        <p:spPr>
          <a:xfrm>
            <a:off x="14640620" y="3911305"/>
            <a:ext cx="126599" cy="126677"/>
          </a:xfrm>
          <a:prstGeom prst="rect">
            <a:avLst/>
          </a:prstGeom>
          <a:blipFill>
            <a:blip cstate="print" r:embed="rId5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2" name="object 552"/>
          <p:cNvSpPr/>
          <p:nvPr/>
        </p:nvSpPr>
        <p:spPr>
          <a:xfrm>
            <a:off x="14274180" y="3911305"/>
            <a:ext cx="337340" cy="160389"/>
          </a:xfrm>
          <a:prstGeom prst="rect">
            <a:avLst/>
          </a:prstGeom>
          <a:blipFill>
            <a:blip cstate="print" r:embed="rId5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3" name="object 553"/>
          <p:cNvSpPr/>
          <p:nvPr/>
        </p:nvSpPr>
        <p:spPr>
          <a:xfrm>
            <a:off x="14136371" y="3912438"/>
            <a:ext cx="115011" cy="125544"/>
          </a:xfrm>
          <a:prstGeom prst="rect">
            <a:avLst/>
          </a:prstGeom>
          <a:blipFill>
            <a:blip cstate="print" r:embed="rId5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4" name="object 554"/>
          <p:cNvSpPr/>
          <p:nvPr/>
        </p:nvSpPr>
        <p:spPr>
          <a:xfrm>
            <a:off x="13837574" y="3909040"/>
            <a:ext cx="275623" cy="178379"/>
          </a:xfrm>
          <a:prstGeom prst="rect">
            <a:avLst/>
          </a:prstGeom>
          <a:blipFill>
            <a:blip cstate="print" r:embed="rId5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5" name="object 555"/>
          <p:cNvSpPr/>
          <p:nvPr/>
        </p:nvSpPr>
        <p:spPr>
          <a:xfrm>
            <a:off x="13690696" y="3911433"/>
            <a:ext cx="117779" cy="126549"/>
          </a:xfrm>
          <a:prstGeom prst="rect">
            <a:avLst/>
          </a:prstGeom>
          <a:blipFill>
            <a:blip cstate="print" r:embed="rId5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6" name="object 556"/>
          <p:cNvSpPr/>
          <p:nvPr/>
        </p:nvSpPr>
        <p:spPr>
          <a:xfrm>
            <a:off x="13355746" y="3909040"/>
            <a:ext cx="312404" cy="178379"/>
          </a:xfrm>
          <a:prstGeom prst="rect">
            <a:avLst/>
          </a:prstGeom>
          <a:blipFill>
            <a:blip cstate="print" r:embed="rId5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7" name="object 557"/>
          <p:cNvSpPr/>
          <p:nvPr/>
        </p:nvSpPr>
        <p:spPr>
          <a:xfrm>
            <a:off x="13165537" y="3858596"/>
            <a:ext cx="314921" cy="228824"/>
          </a:xfrm>
          <a:prstGeom prst="rect">
            <a:avLst/>
          </a:prstGeom>
          <a:blipFill>
            <a:blip cstate="print" r:embed="rId5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8" name="object 558"/>
          <p:cNvSpPr/>
          <p:nvPr/>
        </p:nvSpPr>
        <p:spPr>
          <a:xfrm>
            <a:off x="18776960" y="3345431"/>
            <a:ext cx="317182" cy="235742"/>
          </a:xfrm>
          <a:prstGeom prst="rect">
            <a:avLst/>
          </a:prstGeom>
          <a:blipFill>
            <a:blip cstate="print" r:embed="rId5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9" name="object 559"/>
          <p:cNvSpPr/>
          <p:nvPr/>
        </p:nvSpPr>
        <p:spPr>
          <a:xfrm>
            <a:off x="18646328" y="3404303"/>
            <a:ext cx="248537" cy="176869"/>
          </a:xfrm>
          <a:prstGeom prst="rect">
            <a:avLst/>
          </a:prstGeom>
          <a:blipFill>
            <a:blip cstate="print" r:embed="rId5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0" name="object 560"/>
          <p:cNvSpPr/>
          <p:nvPr/>
        </p:nvSpPr>
        <p:spPr>
          <a:xfrm>
            <a:off x="18427902" y="3356375"/>
            <a:ext cx="136423" cy="178379"/>
          </a:xfrm>
          <a:prstGeom prst="rect">
            <a:avLst/>
          </a:prstGeom>
          <a:blipFill>
            <a:blip cstate="print" r:embed="rId5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1" name="object 561"/>
          <p:cNvSpPr/>
          <p:nvPr/>
        </p:nvSpPr>
        <p:spPr>
          <a:xfrm>
            <a:off x="18263516" y="3356375"/>
            <a:ext cx="136420" cy="178379"/>
          </a:xfrm>
          <a:prstGeom prst="rect">
            <a:avLst/>
          </a:prstGeom>
          <a:blipFill>
            <a:blip cstate="print" r:embed="rId5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2" name="object 562"/>
          <p:cNvSpPr/>
          <p:nvPr/>
        </p:nvSpPr>
        <p:spPr>
          <a:xfrm>
            <a:off x="18099128" y="3356375"/>
            <a:ext cx="136421" cy="178379"/>
          </a:xfrm>
          <a:prstGeom prst="rect">
            <a:avLst/>
          </a:prstGeom>
          <a:blipFill>
            <a:blip cstate="print" r:embed="rId5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3" name="object 563"/>
          <p:cNvSpPr/>
          <p:nvPr/>
        </p:nvSpPr>
        <p:spPr>
          <a:xfrm>
            <a:off x="17903376" y="3359519"/>
            <a:ext cx="120674" cy="175359"/>
          </a:xfrm>
          <a:prstGeom prst="rect">
            <a:avLst/>
          </a:prstGeom>
          <a:blipFill>
            <a:blip cstate="print" r:embed="rId5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4" name="object 564"/>
          <p:cNvSpPr/>
          <p:nvPr/>
        </p:nvSpPr>
        <p:spPr>
          <a:xfrm>
            <a:off x="17758642" y="3359519"/>
            <a:ext cx="120674" cy="175359"/>
          </a:xfrm>
          <a:prstGeom prst="rect">
            <a:avLst/>
          </a:prstGeom>
          <a:blipFill>
            <a:blip cstate="print" r:embed="rId5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5" name="object 565"/>
          <p:cNvSpPr/>
          <p:nvPr/>
        </p:nvSpPr>
        <p:spPr>
          <a:xfrm>
            <a:off x="17444598" y="3404303"/>
            <a:ext cx="248914" cy="130575"/>
          </a:xfrm>
          <a:prstGeom prst="rect">
            <a:avLst/>
          </a:prstGeom>
          <a:blipFill>
            <a:blip cstate="print" r:embed="rId5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6" name="object 566"/>
          <p:cNvSpPr/>
          <p:nvPr/>
        </p:nvSpPr>
        <p:spPr>
          <a:xfrm>
            <a:off x="13892625" y="3401789"/>
            <a:ext cx="114255" cy="126675"/>
          </a:xfrm>
          <a:prstGeom prst="rect">
            <a:avLst/>
          </a:prstGeom>
          <a:blipFill>
            <a:blip cstate="print" r:embed="rId5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7" name="object 567"/>
          <p:cNvSpPr/>
          <p:nvPr/>
        </p:nvSpPr>
        <p:spPr>
          <a:xfrm>
            <a:off x="13744363" y="3399525"/>
            <a:ext cx="124710" cy="178377"/>
          </a:xfrm>
          <a:prstGeom prst="rect">
            <a:avLst/>
          </a:prstGeom>
          <a:blipFill>
            <a:blip cstate="print" r:embed="rId5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8" name="object 568"/>
          <p:cNvSpPr/>
          <p:nvPr/>
        </p:nvSpPr>
        <p:spPr>
          <a:xfrm>
            <a:off x="13469243" y="3399525"/>
            <a:ext cx="248787" cy="131959"/>
          </a:xfrm>
          <a:prstGeom prst="rect">
            <a:avLst/>
          </a:prstGeom>
          <a:blipFill>
            <a:blip cstate="print" r:embed="rId5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9" name="object 569"/>
          <p:cNvSpPr/>
          <p:nvPr/>
        </p:nvSpPr>
        <p:spPr>
          <a:xfrm>
            <a:off x="13166672" y="3349080"/>
            <a:ext cx="279396" cy="182781"/>
          </a:xfrm>
          <a:prstGeom prst="rect">
            <a:avLst/>
          </a:prstGeom>
          <a:blipFill>
            <a:blip cstate="print" r:embed="rId5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0" name="object 570"/>
          <p:cNvSpPr/>
          <p:nvPr/>
        </p:nvSpPr>
        <p:spPr>
          <a:xfrm>
            <a:off x="10459789" y="5087334"/>
            <a:ext cx="180134" cy="129693"/>
          </a:xfrm>
          <a:prstGeom prst="rect">
            <a:avLst/>
          </a:prstGeom>
          <a:blipFill>
            <a:blip cstate="print" r:embed="rId5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1" name="object 571"/>
          <p:cNvSpPr/>
          <p:nvPr/>
        </p:nvSpPr>
        <p:spPr>
          <a:xfrm>
            <a:off x="10336466" y="5089470"/>
            <a:ext cx="102159" cy="124790"/>
          </a:xfrm>
          <a:prstGeom prst="rect">
            <a:avLst/>
          </a:prstGeom>
          <a:blipFill>
            <a:blip cstate="print" r:embed="rId5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2" name="object 572"/>
          <p:cNvSpPr/>
          <p:nvPr/>
        </p:nvSpPr>
        <p:spPr>
          <a:xfrm>
            <a:off x="10178752" y="5086452"/>
            <a:ext cx="125339" cy="130575"/>
          </a:xfrm>
          <a:prstGeom prst="rect">
            <a:avLst/>
          </a:prstGeom>
          <a:blipFill>
            <a:blip cstate="print" r:embed="rId5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3" name="object 573"/>
          <p:cNvSpPr/>
          <p:nvPr/>
        </p:nvSpPr>
        <p:spPr>
          <a:xfrm>
            <a:off x="10038676" y="5086452"/>
            <a:ext cx="114633" cy="176869"/>
          </a:xfrm>
          <a:prstGeom prst="rect">
            <a:avLst/>
          </a:prstGeom>
          <a:blipFill>
            <a:blip cstate="print" r:embed="rId5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4" name="object 574"/>
          <p:cNvSpPr/>
          <p:nvPr/>
        </p:nvSpPr>
        <p:spPr>
          <a:xfrm>
            <a:off x="9757389" y="5086452"/>
            <a:ext cx="248911" cy="130575"/>
          </a:xfrm>
          <a:prstGeom prst="rect">
            <a:avLst/>
          </a:prstGeom>
          <a:blipFill>
            <a:blip cstate="print" r:embed="rId5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5" name="object 575"/>
          <p:cNvSpPr/>
          <p:nvPr/>
        </p:nvSpPr>
        <p:spPr>
          <a:xfrm>
            <a:off x="9628397" y="5089470"/>
            <a:ext cx="103546" cy="124790"/>
          </a:xfrm>
          <a:prstGeom prst="rect">
            <a:avLst/>
          </a:prstGeom>
          <a:blipFill>
            <a:blip cstate="print" r:embed="rId5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6" name="object 576"/>
          <p:cNvSpPr/>
          <p:nvPr/>
        </p:nvSpPr>
        <p:spPr>
          <a:xfrm>
            <a:off x="9337789" y="5086452"/>
            <a:ext cx="261763" cy="130575"/>
          </a:xfrm>
          <a:prstGeom prst="rect">
            <a:avLst/>
          </a:prstGeom>
          <a:blipFill>
            <a:blip cstate="print" r:embed="rId5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7" name="object 577"/>
          <p:cNvSpPr/>
          <p:nvPr/>
        </p:nvSpPr>
        <p:spPr>
          <a:xfrm>
            <a:off x="9214722" y="5086579"/>
            <a:ext cx="98755" cy="130198"/>
          </a:xfrm>
          <a:prstGeom prst="rect">
            <a:avLst/>
          </a:prstGeom>
          <a:blipFill>
            <a:blip cstate="print" r:embed="rId5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8" name="object 578"/>
          <p:cNvSpPr/>
          <p:nvPr/>
        </p:nvSpPr>
        <p:spPr>
          <a:xfrm>
            <a:off x="9078672" y="5088716"/>
            <a:ext cx="104931" cy="125544"/>
          </a:xfrm>
          <a:prstGeom prst="rect">
            <a:avLst/>
          </a:prstGeom>
          <a:blipFill>
            <a:blip cstate="print" r:embed="rId5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9" name="object 579"/>
          <p:cNvSpPr/>
          <p:nvPr/>
        </p:nvSpPr>
        <p:spPr>
          <a:xfrm>
            <a:off x="8883926" y="5088591"/>
            <a:ext cx="119795" cy="125669"/>
          </a:xfrm>
          <a:prstGeom prst="rect">
            <a:avLst/>
          </a:prstGeom>
          <a:blipFill>
            <a:blip cstate="print" r:embed="rId5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0" name="object 580"/>
          <p:cNvSpPr/>
          <p:nvPr/>
        </p:nvSpPr>
        <p:spPr>
          <a:xfrm>
            <a:off x="8713870" y="5088591"/>
            <a:ext cx="142976" cy="125669"/>
          </a:xfrm>
          <a:prstGeom prst="rect">
            <a:avLst/>
          </a:prstGeom>
          <a:blipFill>
            <a:blip cstate="print" r:embed="rId5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1" name="object 581"/>
          <p:cNvSpPr/>
          <p:nvPr/>
        </p:nvSpPr>
        <p:spPr>
          <a:xfrm>
            <a:off x="8570392" y="5088591"/>
            <a:ext cx="103923" cy="125669"/>
          </a:xfrm>
          <a:prstGeom prst="rect">
            <a:avLst/>
          </a:prstGeom>
          <a:blipFill>
            <a:blip cstate="print" r:embed="rId5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2" name="object 582"/>
          <p:cNvSpPr/>
          <p:nvPr/>
        </p:nvSpPr>
        <p:spPr>
          <a:xfrm>
            <a:off x="8426917" y="5088591"/>
            <a:ext cx="103920" cy="125669"/>
          </a:xfrm>
          <a:prstGeom prst="rect">
            <a:avLst/>
          </a:prstGeom>
          <a:blipFill>
            <a:blip cstate="print" r:embed="rId5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3" name="object 583"/>
          <p:cNvSpPr/>
          <p:nvPr/>
        </p:nvSpPr>
        <p:spPr>
          <a:xfrm>
            <a:off x="8283816" y="5089470"/>
            <a:ext cx="103546" cy="124790"/>
          </a:xfrm>
          <a:prstGeom prst="rect">
            <a:avLst/>
          </a:prstGeom>
          <a:blipFill>
            <a:blip cstate="print" r:embed="rId5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4" name="object 584"/>
          <p:cNvSpPr/>
          <p:nvPr/>
        </p:nvSpPr>
        <p:spPr>
          <a:xfrm>
            <a:off x="8014245" y="5088591"/>
            <a:ext cx="240725" cy="127933"/>
          </a:xfrm>
          <a:prstGeom prst="rect">
            <a:avLst/>
          </a:prstGeom>
          <a:blipFill>
            <a:blip cstate="print" r:embed="rId5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5" name="object 585"/>
          <p:cNvSpPr/>
          <p:nvPr/>
        </p:nvSpPr>
        <p:spPr>
          <a:xfrm>
            <a:off x="7750595" y="5086579"/>
            <a:ext cx="232408" cy="130448"/>
          </a:xfrm>
          <a:prstGeom prst="rect">
            <a:avLst/>
          </a:prstGeom>
          <a:blipFill>
            <a:blip cstate="print" r:embed="rId5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6" name="object 586"/>
          <p:cNvSpPr/>
          <p:nvPr/>
        </p:nvSpPr>
        <p:spPr>
          <a:xfrm>
            <a:off x="7632939" y="5086579"/>
            <a:ext cx="224854" cy="130198"/>
          </a:xfrm>
          <a:prstGeom prst="rect">
            <a:avLst/>
          </a:prstGeom>
          <a:blipFill>
            <a:blip cstate="print" r:embed="rId5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7" name="object 587"/>
          <p:cNvSpPr/>
          <p:nvPr/>
        </p:nvSpPr>
        <p:spPr>
          <a:xfrm>
            <a:off x="7288541" y="5086452"/>
            <a:ext cx="278769" cy="162528"/>
          </a:xfrm>
          <a:prstGeom prst="rect">
            <a:avLst/>
          </a:prstGeom>
          <a:blipFill>
            <a:blip cstate="print" r:embed="rId5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8" name="object 588"/>
          <p:cNvSpPr/>
          <p:nvPr/>
        </p:nvSpPr>
        <p:spPr>
          <a:xfrm>
            <a:off x="7162069" y="5089470"/>
            <a:ext cx="102162" cy="124790"/>
          </a:xfrm>
          <a:prstGeom prst="rect">
            <a:avLst/>
          </a:prstGeom>
          <a:blipFill>
            <a:blip cstate="print" r:embed="rId5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9" name="object 589"/>
          <p:cNvSpPr/>
          <p:nvPr/>
        </p:nvSpPr>
        <p:spPr>
          <a:xfrm>
            <a:off x="7025015" y="5086579"/>
            <a:ext cx="100018" cy="130198"/>
          </a:xfrm>
          <a:prstGeom prst="rect">
            <a:avLst/>
          </a:prstGeom>
          <a:blipFill>
            <a:blip cstate="print" r:embed="rId5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0" name="object 590"/>
          <p:cNvSpPr/>
          <p:nvPr/>
        </p:nvSpPr>
        <p:spPr>
          <a:xfrm>
            <a:off x="6879653" y="5031605"/>
            <a:ext cx="121557" cy="185421"/>
          </a:xfrm>
          <a:prstGeom prst="rect">
            <a:avLst/>
          </a:prstGeom>
          <a:blipFill>
            <a:blip cstate="print" r:embed="rId5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1" name="object 591"/>
          <p:cNvSpPr/>
          <p:nvPr/>
        </p:nvSpPr>
        <p:spPr>
          <a:xfrm>
            <a:off x="6731640" y="5087334"/>
            <a:ext cx="126345" cy="127429"/>
          </a:xfrm>
          <a:prstGeom prst="rect">
            <a:avLst/>
          </a:prstGeom>
          <a:blipFill>
            <a:blip cstate="print" r:embed="rId5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2" name="object 592"/>
          <p:cNvSpPr/>
          <p:nvPr/>
        </p:nvSpPr>
        <p:spPr>
          <a:xfrm>
            <a:off x="6311285" y="5031605"/>
            <a:ext cx="351952" cy="185421"/>
          </a:xfrm>
          <a:prstGeom prst="rect">
            <a:avLst/>
          </a:prstGeom>
          <a:blipFill>
            <a:blip cstate="print" r:embed="rId5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3" name="object 593"/>
          <p:cNvSpPr/>
          <p:nvPr/>
        </p:nvSpPr>
        <p:spPr>
          <a:xfrm>
            <a:off x="10397306" y="4674805"/>
            <a:ext cx="33381" cy="32704"/>
          </a:xfrm>
          <a:prstGeom prst="rect">
            <a:avLst/>
          </a:prstGeom>
          <a:blipFill>
            <a:blip cstate="print" r:embed="rId5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4" name="object 594"/>
          <p:cNvSpPr/>
          <p:nvPr/>
        </p:nvSpPr>
        <p:spPr>
          <a:xfrm>
            <a:off x="10266929" y="4577063"/>
            <a:ext cx="100018" cy="130198"/>
          </a:xfrm>
          <a:prstGeom prst="rect">
            <a:avLst/>
          </a:prstGeom>
          <a:blipFill>
            <a:blip cstate="print" r:embed="rId5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5" name="object 595"/>
          <p:cNvSpPr/>
          <p:nvPr/>
        </p:nvSpPr>
        <p:spPr>
          <a:xfrm>
            <a:off x="9993075" y="4579074"/>
            <a:ext cx="240728" cy="127933"/>
          </a:xfrm>
          <a:prstGeom prst="rect">
            <a:avLst/>
          </a:prstGeom>
          <a:blipFill>
            <a:blip cstate="print" r:embed="rId5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6" name="object 596"/>
          <p:cNvSpPr/>
          <p:nvPr/>
        </p:nvSpPr>
        <p:spPr>
          <a:xfrm>
            <a:off x="9729424" y="4577063"/>
            <a:ext cx="232410" cy="130447"/>
          </a:xfrm>
          <a:prstGeom prst="rect">
            <a:avLst/>
          </a:prstGeom>
          <a:blipFill>
            <a:blip cstate="print" r:embed="rId5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7" name="object 597"/>
          <p:cNvSpPr/>
          <p:nvPr/>
        </p:nvSpPr>
        <p:spPr>
          <a:xfrm>
            <a:off x="9611771" y="4577063"/>
            <a:ext cx="224854" cy="130198"/>
          </a:xfrm>
          <a:prstGeom prst="rect">
            <a:avLst/>
          </a:prstGeom>
          <a:blipFill>
            <a:blip cstate="print" r:embed="rId5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8" name="object 598"/>
          <p:cNvSpPr/>
          <p:nvPr/>
        </p:nvSpPr>
        <p:spPr>
          <a:xfrm>
            <a:off x="9311589" y="4576935"/>
            <a:ext cx="226740" cy="130575"/>
          </a:xfrm>
          <a:prstGeom prst="rect">
            <a:avLst/>
          </a:prstGeom>
          <a:blipFill>
            <a:blip cstate="print" r:embed="rId5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9" name="object 599"/>
          <p:cNvSpPr/>
          <p:nvPr/>
        </p:nvSpPr>
        <p:spPr>
          <a:xfrm>
            <a:off x="9153877" y="4576935"/>
            <a:ext cx="125336" cy="130575"/>
          </a:xfrm>
          <a:prstGeom prst="rect">
            <a:avLst/>
          </a:prstGeom>
          <a:blipFill>
            <a:blip cstate="print" r:embed="rId6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0" name="object 600"/>
          <p:cNvSpPr/>
          <p:nvPr/>
        </p:nvSpPr>
        <p:spPr>
          <a:xfrm>
            <a:off x="9017577" y="4579074"/>
            <a:ext cx="103924" cy="125669"/>
          </a:xfrm>
          <a:prstGeom prst="rect">
            <a:avLst/>
          </a:prstGeom>
          <a:blipFill>
            <a:blip cstate="print" r:embed="rId6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1" name="object 601"/>
          <p:cNvSpPr/>
          <p:nvPr/>
        </p:nvSpPr>
        <p:spPr>
          <a:xfrm>
            <a:off x="8874103" y="4579074"/>
            <a:ext cx="103920" cy="125669"/>
          </a:xfrm>
          <a:prstGeom prst="rect">
            <a:avLst/>
          </a:prstGeom>
          <a:blipFill>
            <a:blip cstate="print" r:embed="rId6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2" name="object 602"/>
          <p:cNvSpPr/>
          <p:nvPr/>
        </p:nvSpPr>
        <p:spPr>
          <a:xfrm>
            <a:off x="8734023" y="4577063"/>
            <a:ext cx="108835" cy="130447"/>
          </a:xfrm>
          <a:prstGeom prst="rect">
            <a:avLst/>
          </a:prstGeom>
          <a:blipFill>
            <a:blip cstate="print" r:embed="rId6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3" name="object 603"/>
          <p:cNvSpPr/>
          <p:nvPr/>
        </p:nvSpPr>
        <p:spPr>
          <a:xfrm>
            <a:off x="8458660" y="4577063"/>
            <a:ext cx="242994" cy="130198"/>
          </a:xfrm>
          <a:prstGeom prst="rect">
            <a:avLst/>
          </a:prstGeom>
          <a:blipFill>
            <a:blip cstate="print" r:embed="rId6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4" name="object 604"/>
          <p:cNvSpPr/>
          <p:nvPr/>
        </p:nvSpPr>
        <p:spPr>
          <a:xfrm>
            <a:off x="8330296" y="4577063"/>
            <a:ext cx="228381" cy="130198"/>
          </a:xfrm>
          <a:prstGeom prst="rect">
            <a:avLst/>
          </a:prstGeom>
          <a:blipFill>
            <a:blip cstate="print" r:embed="rId6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5" name="object 605"/>
          <p:cNvSpPr/>
          <p:nvPr/>
        </p:nvSpPr>
        <p:spPr>
          <a:xfrm>
            <a:off x="8193246" y="4577063"/>
            <a:ext cx="100016" cy="130198"/>
          </a:xfrm>
          <a:prstGeom prst="rect">
            <a:avLst/>
          </a:prstGeom>
          <a:blipFill>
            <a:blip cstate="print" r:embed="rId6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6" name="object 606"/>
          <p:cNvSpPr/>
          <p:nvPr/>
        </p:nvSpPr>
        <p:spPr>
          <a:xfrm>
            <a:off x="8069422" y="4577063"/>
            <a:ext cx="98756" cy="130198"/>
          </a:xfrm>
          <a:prstGeom prst="rect">
            <a:avLst/>
          </a:prstGeom>
          <a:blipFill>
            <a:blip cstate="print" r:embed="rId6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7" name="object 607"/>
          <p:cNvSpPr/>
          <p:nvPr/>
        </p:nvSpPr>
        <p:spPr>
          <a:xfrm>
            <a:off x="7899366" y="4577063"/>
            <a:ext cx="98756" cy="130198"/>
          </a:xfrm>
          <a:prstGeom prst="rect">
            <a:avLst/>
          </a:prstGeom>
          <a:blipFill>
            <a:blip cstate="print" r:embed="rId6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8" name="object 608"/>
          <p:cNvSpPr/>
          <p:nvPr/>
        </p:nvSpPr>
        <p:spPr>
          <a:xfrm>
            <a:off x="7763320" y="4579199"/>
            <a:ext cx="104931" cy="125544"/>
          </a:xfrm>
          <a:prstGeom prst="rect">
            <a:avLst/>
          </a:prstGeom>
          <a:blipFill>
            <a:blip cstate="print" r:embed="rId6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9" name="object 609"/>
          <p:cNvSpPr/>
          <p:nvPr/>
        </p:nvSpPr>
        <p:spPr>
          <a:xfrm>
            <a:off x="7581419" y="4579954"/>
            <a:ext cx="102161" cy="124790"/>
          </a:xfrm>
          <a:prstGeom prst="rect">
            <a:avLst/>
          </a:prstGeom>
          <a:blipFill>
            <a:blip cstate="print" r:embed="rId6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0" name="object 610"/>
          <p:cNvSpPr/>
          <p:nvPr/>
        </p:nvSpPr>
        <p:spPr>
          <a:xfrm>
            <a:off x="7423707" y="4576935"/>
            <a:ext cx="125337" cy="130575"/>
          </a:xfrm>
          <a:prstGeom prst="rect">
            <a:avLst/>
          </a:prstGeom>
          <a:blipFill>
            <a:blip cstate="print" r:embed="rId6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1" name="object 611"/>
          <p:cNvSpPr/>
          <p:nvPr/>
        </p:nvSpPr>
        <p:spPr>
          <a:xfrm>
            <a:off x="7283632" y="4576935"/>
            <a:ext cx="114629" cy="176869"/>
          </a:xfrm>
          <a:prstGeom prst="rect">
            <a:avLst/>
          </a:prstGeom>
          <a:blipFill>
            <a:blip cstate="print" r:embed="rId6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2" name="object 612"/>
          <p:cNvSpPr/>
          <p:nvPr/>
        </p:nvSpPr>
        <p:spPr>
          <a:xfrm>
            <a:off x="7002344" y="4576935"/>
            <a:ext cx="248912" cy="130575"/>
          </a:xfrm>
          <a:prstGeom prst="rect">
            <a:avLst/>
          </a:prstGeom>
          <a:blipFill>
            <a:blip cstate="print" r:embed="rId6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3" name="object 613"/>
          <p:cNvSpPr/>
          <p:nvPr/>
        </p:nvSpPr>
        <p:spPr>
          <a:xfrm>
            <a:off x="6873353" y="4579954"/>
            <a:ext cx="103544" cy="124790"/>
          </a:xfrm>
          <a:prstGeom prst="rect">
            <a:avLst/>
          </a:prstGeom>
          <a:blipFill>
            <a:blip cstate="print" r:embed="rId6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4" name="object 614"/>
          <p:cNvSpPr/>
          <p:nvPr/>
        </p:nvSpPr>
        <p:spPr>
          <a:xfrm>
            <a:off x="6582744" y="4576935"/>
            <a:ext cx="261763" cy="130575"/>
          </a:xfrm>
          <a:prstGeom prst="rect">
            <a:avLst/>
          </a:prstGeom>
          <a:blipFill>
            <a:blip cstate="print" r:embed="rId6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5" name="object 615"/>
          <p:cNvSpPr/>
          <p:nvPr/>
        </p:nvSpPr>
        <p:spPr>
          <a:xfrm>
            <a:off x="6459675" y="4577063"/>
            <a:ext cx="98758" cy="130198"/>
          </a:xfrm>
          <a:prstGeom prst="rect">
            <a:avLst/>
          </a:prstGeom>
          <a:blipFill>
            <a:blip cstate="print" r:embed="rId6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6" name="object 616"/>
          <p:cNvSpPr/>
          <p:nvPr/>
        </p:nvSpPr>
        <p:spPr>
          <a:xfrm>
            <a:off x="6323628" y="4579199"/>
            <a:ext cx="104931" cy="125544"/>
          </a:xfrm>
          <a:prstGeom prst="rect">
            <a:avLst/>
          </a:prstGeom>
          <a:blipFill>
            <a:blip cstate="print" r:embed="rId6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7" name="object 617"/>
          <p:cNvSpPr/>
          <p:nvPr/>
        </p:nvSpPr>
        <p:spPr>
          <a:xfrm>
            <a:off x="12022296" y="4185939"/>
            <a:ext cx="104930" cy="185424"/>
          </a:xfrm>
          <a:prstGeom prst="rect">
            <a:avLst/>
          </a:prstGeom>
          <a:blipFill>
            <a:blip cstate="print" r:embed="rId6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8" name="object 618"/>
          <p:cNvSpPr/>
          <p:nvPr/>
        </p:nvSpPr>
        <p:spPr>
          <a:xfrm>
            <a:off x="11882221" y="4243682"/>
            <a:ext cx="108834" cy="130447"/>
          </a:xfrm>
          <a:prstGeom prst="rect">
            <a:avLst/>
          </a:prstGeom>
          <a:blipFill>
            <a:blip cstate="print" r:embed="rId6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9" name="object 619"/>
          <p:cNvSpPr/>
          <p:nvPr/>
        </p:nvSpPr>
        <p:spPr>
          <a:xfrm>
            <a:off x="11480636" y="4243682"/>
            <a:ext cx="369212" cy="130198"/>
          </a:xfrm>
          <a:prstGeom prst="rect">
            <a:avLst/>
          </a:prstGeom>
          <a:blipFill>
            <a:blip cstate="print" r:embed="rId6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0" name="object 620"/>
          <p:cNvSpPr/>
          <p:nvPr/>
        </p:nvSpPr>
        <p:spPr>
          <a:xfrm>
            <a:off x="11196955" y="4243682"/>
            <a:ext cx="390880" cy="162400"/>
          </a:xfrm>
          <a:prstGeom prst="rect">
            <a:avLst/>
          </a:prstGeom>
          <a:blipFill>
            <a:blip cstate="print" r:embed="rId6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1" name="object 621"/>
          <p:cNvSpPr/>
          <p:nvPr/>
        </p:nvSpPr>
        <p:spPr>
          <a:xfrm>
            <a:off x="11058513" y="4243554"/>
            <a:ext cx="278770" cy="162528"/>
          </a:xfrm>
          <a:prstGeom prst="rect">
            <a:avLst/>
          </a:prstGeom>
          <a:blipFill>
            <a:blip cstate="print" r:embed="rId6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2" name="object 622"/>
          <p:cNvSpPr/>
          <p:nvPr/>
        </p:nvSpPr>
        <p:spPr>
          <a:xfrm>
            <a:off x="10785416" y="4245694"/>
            <a:ext cx="240729" cy="127933"/>
          </a:xfrm>
          <a:prstGeom prst="rect">
            <a:avLst/>
          </a:prstGeom>
          <a:blipFill>
            <a:blip cstate="print" r:embed="rId6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3" name="object 623"/>
          <p:cNvSpPr/>
          <p:nvPr/>
        </p:nvSpPr>
        <p:spPr>
          <a:xfrm>
            <a:off x="10521766" y="4243682"/>
            <a:ext cx="232411" cy="130447"/>
          </a:xfrm>
          <a:prstGeom prst="rect">
            <a:avLst/>
          </a:prstGeom>
          <a:blipFill>
            <a:blip cstate="print" r:embed="rId6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4" name="object 624"/>
          <p:cNvSpPr/>
          <p:nvPr/>
        </p:nvSpPr>
        <p:spPr>
          <a:xfrm>
            <a:off x="10404113" y="4243682"/>
            <a:ext cx="224854" cy="130198"/>
          </a:xfrm>
          <a:prstGeom prst="rect">
            <a:avLst/>
          </a:prstGeom>
          <a:blipFill>
            <a:blip cstate="print" r:embed="rId6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5" name="object 625"/>
          <p:cNvSpPr/>
          <p:nvPr/>
        </p:nvSpPr>
        <p:spPr>
          <a:xfrm>
            <a:off x="10099649" y="4245694"/>
            <a:ext cx="237450" cy="174730"/>
          </a:xfrm>
          <a:prstGeom prst="rect">
            <a:avLst/>
          </a:prstGeom>
          <a:blipFill>
            <a:blip cstate="print" r:embed="rId6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6" name="object 626"/>
          <p:cNvSpPr/>
          <p:nvPr/>
        </p:nvSpPr>
        <p:spPr>
          <a:xfrm>
            <a:off x="9691637" y="4243682"/>
            <a:ext cx="382565" cy="162400"/>
          </a:xfrm>
          <a:prstGeom prst="rect">
            <a:avLst/>
          </a:prstGeom>
          <a:blipFill>
            <a:blip cstate="print" r:embed="rId6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7" name="object 627"/>
          <p:cNvSpPr/>
          <p:nvPr/>
        </p:nvSpPr>
        <p:spPr>
          <a:xfrm>
            <a:off x="9553199" y="4243554"/>
            <a:ext cx="278767" cy="162528"/>
          </a:xfrm>
          <a:prstGeom prst="rect">
            <a:avLst/>
          </a:prstGeom>
          <a:blipFill>
            <a:blip cstate="print" r:embed="rId6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8" name="object 628"/>
          <p:cNvSpPr/>
          <p:nvPr/>
        </p:nvSpPr>
        <p:spPr>
          <a:xfrm>
            <a:off x="9426728" y="4246573"/>
            <a:ext cx="102161" cy="124789"/>
          </a:xfrm>
          <a:prstGeom prst="rect">
            <a:avLst/>
          </a:prstGeom>
          <a:blipFill>
            <a:blip cstate="print" r:embed="rId6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9" name="object 629"/>
          <p:cNvSpPr/>
          <p:nvPr/>
        </p:nvSpPr>
        <p:spPr>
          <a:xfrm>
            <a:off x="9296478" y="4243682"/>
            <a:ext cx="98756" cy="130198"/>
          </a:xfrm>
          <a:prstGeom prst="rect">
            <a:avLst/>
          </a:prstGeom>
          <a:blipFill>
            <a:blip cstate="print" r:embed="rId6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0" name="object 630"/>
          <p:cNvSpPr/>
          <p:nvPr/>
        </p:nvSpPr>
        <p:spPr>
          <a:xfrm>
            <a:off x="9160432" y="4245818"/>
            <a:ext cx="104931" cy="125544"/>
          </a:xfrm>
          <a:prstGeom prst="rect">
            <a:avLst/>
          </a:prstGeom>
          <a:blipFill>
            <a:blip cstate="print" r:embed="rId6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1" name="object 631"/>
          <p:cNvSpPr/>
          <p:nvPr/>
        </p:nvSpPr>
        <p:spPr>
          <a:xfrm>
            <a:off x="9002716" y="4243554"/>
            <a:ext cx="125339" cy="130575"/>
          </a:xfrm>
          <a:prstGeom prst="rect">
            <a:avLst/>
          </a:prstGeom>
          <a:blipFill>
            <a:blip cstate="print" r:embed="rId6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2" name="object 632"/>
          <p:cNvSpPr/>
          <p:nvPr/>
        </p:nvSpPr>
        <p:spPr>
          <a:xfrm>
            <a:off x="8862641" y="4243554"/>
            <a:ext cx="114633" cy="176869"/>
          </a:xfrm>
          <a:prstGeom prst="rect">
            <a:avLst/>
          </a:prstGeom>
          <a:blipFill>
            <a:blip cstate="print" r:embed="rId6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3" name="object 633"/>
          <p:cNvSpPr/>
          <p:nvPr/>
        </p:nvSpPr>
        <p:spPr>
          <a:xfrm>
            <a:off x="8719166" y="4246573"/>
            <a:ext cx="103921" cy="124789"/>
          </a:xfrm>
          <a:prstGeom prst="rect">
            <a:avLst/>
          </a:prstGeom>
          <a:blipFill>
            <a:blip cstate="print" r:embed="rId6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4" name="object 634"/>
          <p:cNvSpPr/>
          <p:nvPr/>
        </p:nvSpPr>
        <p:spPr>
          <a:xfrm>
            <a:off x="8513204" y="4243554"/>
            <a:ext cx="125340" cy="130575"/>
          </a:xfrm>
          <a:prstGeom prst="rect">
            <a:avLst/>
          </a:prstGeom>
          <a:blipFill>
            <a:blip cstate="print" r:embed="rId6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5" name="object 635"/>
          <p:cNvSpPr/>
          <p:nvPr/>
        </p:nvSpPr>
        <p:spPr>
          <a:xfrm>
            <a:off x="8376909" y="4246573"/>
            <a:ext cx="103920" cy="124789"/>
          </a:xfrm>
          <a:prstGeom prst="rect">
            <a:avLst/>
          </a:prstGeom>
          <a:blipFill>
            <a:blip cstate="print" r:embed="rId6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6" name="object 636"/>
          <p:cNvSpPr/>
          <p:nvPr/>
        </p:nvSpPr>
        <p:spPr>
          <a:xfrm>
            <a:off x="8033139" y="4243682"/>
            <a:ext cx="258489" cy="162400"/>
          </a:xfrm>
          <a:prstGeom prst="rect">
            <a:avLst/>
          </a:prstGeom>
          <a:blipFill>
            <a:blip cstate="print" r:embed="rId6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7" name="object 637"/>
          <p:cNvSpPr/>
          <p:nvPr/>
        </p:nvSpPr>
        <p:spPr>
          <a:xfrm>
            <a:off x="7894702" y="4243554"/>
            <a:ext cx="278769" cy="162528"/>
          </a:xfrm>
          <a:prstGeom prst="rect">
            <a:avLst/>
          </a:prstGeom>
          <a:blipFill>
            <a:blip cstate="print" r:embed="rId6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8" name="object 638"/>
          <p:cNvSpPr/>
          <p:nvPr/>
        </p:nvSpPr>
        <p:spPr>
          <a:xfrm>
            <a:off x="7768228" y="4246573"/>
            <a:ext cx="102162" cy="124789"/>
          </a:xfrm>
          <a:prstGeom prst="rect">
            <a:avLst/>
          </a:prstGeom>
          <a:blipFill>
            <a:blip cstate="print" r:embed="rId6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9" name="object 639"/>
          <p:cNvSpPr/>
          <p:nvPr/>
        </p:nvSpPr>
        <p:spPr>
          <a:xfrm>
            <a:off x="7631176" y="4243682"/>
            <a:ext cx="100018" cy="130198"/>
          </a:xfrm>
          <a:prstGeom prst="rect">
            <a:avLst/>
          </a:prstGeom>
          <a:blipFill>
            <a:blip cstate="print" r:embed="rId6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0" name="object 640"/>
          <p:cNvSpPr/>
          <p:nvPr/>
        </p:nvSpPr>
        <p:spPr>
          <a:xfrm>
            <a:off x="7507351" y="4243682"/>
            <a:ext cx="98758" cy="130198"/>
          </a:xfrm>
          <a:prstGeom prst="rect">
            <a:avLst/>
          </a:prstGeom>
          <a:blipFill>
            <a:blip cstate="print" r:embed="rId6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1" name="object 641"/>
          <p:cNvSpPr/>
          <p:nvPr/>
        </p:nvSpPr>
        <p:spPr>
          <a:xfrm>
            <a:off x="7327469" y="4243682"/>
            <a:ext cx="108834" cy="130447"/>
          </a:xfrm>
          <a:prstGeom prst="rect">
            <a:avLst/>
          </a:prstGeom>
          <a:blipFill>
            <a:blip cstate="print" r:embed="rId6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2" name="object 642"/>
          <p:cNvSpPr/>
          <p:nvPr/>
        </p:nvSpPr>
        <p:spPr>
          <a:xfrm>
            <a:off x="7190161" y="4245818"/>
            <a:ext cx="104931" cy="125544"/>
          </a:xfrm>
          <a:prstGeom prst="rect">
            <a:avLst/>
          </a:prstGeom>
          <a:blipFill>
            <a:blip cstate="print" r:embed="rId6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3" name="object 643"/>
          <p:cNvSpPr/>
          <p:nvPr/>
        </p:nvSpPr>
        <p:spPr>
          <a:xfrm>
            <a:off x="7046684" y="4245694"/>
            <a:ext cx="103923" cy="125669"/>
          </a:xfrm>
          <a:prstGeom prst="rect">
            <a:avLst/>
          </a:prstGeom>
          <a:blipFill>
            <a:blip cstate="print" r:embed="rId6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4" name="object 644"/>
          <p:cNvSpPr/>
          <p:nvPr/>
        </p:nvSpPr>
        <p:spPr>
          <a:xfrm>
            <a:off x="6751164" y="4243682"/>
            <a:ext cx="258485" cy="162400"/>
          </a:xfrm>
          <a:prstGeom prst="rect">
            <a:avLst/>
          </a:prstGeom>
          <a:blipFill>
            <a:blip cstate="print" r:embed="rId6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5" name="object 645"/>
          <p:cNvSpPr/>
          <p:nvPr/>
        </p:nvSpPr>
        <p:spPr>
          <a:xfrm>
            <a:off x="6638298" y="4243682"/>
            <a:ext cx="253193" cy="162400"/>
          </a:xfrm>
          <a:prstGeom prst="rect">
            <a:avLst/>
          </a:prstGeom>
          <a:blipFill>
            <a:blip cstate="print" r:embed="rId6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6" name="object 646"/>
          <p:cNvSpPr/>
          <p:nvPr/>
        </p:nvSpPr>
        <p:spPr>
          <a:xfrm>
            <a:off x="6489025" y="4243554"/>
            <a:ext cx="125336" cy="130575"/>
          </a:xfrm>
          <a:prstGeom prst="rect">
            <a:avLst/>
          </a:prstGeom>
          <a:blipFill>
            <a:blip cstate="print" r:embed="rId6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7" name="object 647"/>
          <p:cNvSpPr/>
          <p:nvPr/>
        </p:nvSpPr>
        <p:spPr>
          <a:xfrm>
            <a:off x="6316449" y="4188709"/>
            <a:ext cx="147130" cy="185421"/>
          </a:xfrm>
          <a:prstGeom prst="rect">
            <a:avLst/>
          </a:prstGeom>
          <a:blipFill>
            <a:blip cstate="print" r:embed="rId6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8" name="object 648"/>
          <p:cNvSpPr/>
          <p:nvPr/>
        </p:nvSpPr>
        <p:spPr>
          <a:xfrm>
            <a:off x="8794369" y="3682460"/>
            <a:ext cx="192226" cy="182152"/>
          </a:xfrm>
          <a:prstGeom prst="rect">
            <a:avLst/>
          </a:prstGeom>
          <a:blipFill>
            <a:blip cstate="print" r:embed="rId6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9" name="object 649"/>
          <p:cNvSpPr/>
          <p:nvPr/>
        </p:nvSpPr>
        <p:spPr>
          <a:xfrm>
            <a:off x="8606300" y="3682460"/>
            <a:ext cx="141460" cy="179386"/>
          </a:xfrm>
          <a:prstGeom prst="rect">
            <a:avLst/>
          </a:prstGeom>
          <a:blipFill>
            <a:blip cstate="print" r:embed="rId6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0" name="object 650"/>
          <p:cNvSpPr/>
          <p:nvPr/>
        </p:nvSpPr>
        <p:spPr>
          <a:xfrm>
            <a:off x="8389762" y="3679192"/>
            <a:ext cx="180509" cy="185421"/>
          </a:xfrm>
          <a:prstGeom prst="rect">
            <a:avLst/>
          </a:prstGeom>
          <a:blipFill>
            <a:blip cstate="print" r:embed="rId6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1" name="object 651"/>
          <p:cNvSpPr/>
          <p:nvPr/>
        </p:nvSpPr>
        <p:spPr>
          <a:xfrm>
            <a:off x="8204083" y="3676422"/>
            <a:ext cx="104931" cy="185425"/>
          </a:xfrm>
          <a:prstGeom prst="rect">
            <a:avLst/>
          </a:prstGeom>
          <a:blipFill>
            <a:blip cstate="print" r:embed="rId6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2" name="object 652"/>
          <p:cNvSpPr/>
          <p:nvPr/>
        </p:nvSpPr>
        <p:spPr>
          <a:xfrm>
            <a:off x="8059595" y="3736301"/>
            <a:ext cx="104931" cy="125545"/>
          </a:xfrm>
          <a:prstGeom prst="rect">
            <a:avLst/>
          </a:prstGeom>
          <a:blipFill>
            <a:blip cstate="print" r:embed="rId6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3" name="object 653"/>
          <p:cNvSpPr/>
          <p:nvPr/>
        </p:nvSpPr>
        <p:spPr>
          <a:xfrm>
            <a:off x="7926954" y="3737056"/>
            <a:ext cx="107198" cy="124790"/>
          </a:xfrm>
          <a:prstGeom prst="rect">
            <a:avLst/>
          </a:prstGeom>
          <a:blipFill>
            <a:blip cstate="print" r:embed="rId6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4" name="object 654"/>
          <p:cNvSpPr/>
          <p:nvPr/>
        </p:nvSpPr>
        <p:spPr>
          <a:xfrm>
            <a:off x="7797959" y="3737056"/>
            <a:ext cx="103546" cy="124790"/>
          </a:xfrm>
          <a:prstGeom prst="rect">
            <a:avLst/>
          </a:prstGeom>
          <a:blipFill>
            <a:blip cstate="print" r:embed="rId6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5" name="object 655"/>
          <p:cNvSpPr/>
          <p:nvPr/>
        </p:nvSpPr>
        <p:spPr>
          <a:xfrm>
            <a:off x="7664180" y="3736301"/>
            <a:ext cx="104931" cy="125545"/>
          </a:xfrm>
          <a:prstGeom prst="rect">
            <a:avLst/>
          </a:prstGeom>
          <a:blipFill>
            <a:blip cstate="print" r:embed="rId6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6" name="object 656"/>
          <p:cNvSpPr/>
          <p:nvPr/>
        </p:nvSpPr>
        <p:spPr>
          <a:xfrm>
            <a:off x="7516925" y="3734037"/>
            <a:ext cx="114631" cy="176869"/>
          </a:xfrm>
          <a:prstGeom prst="rect">
            <a:avLst/>
          </a:prstGeom>
          <a:blipFill>
            <a:blip cstate="print" r:embed="rId6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7" name="object 657"/>
          <p:cNvSpPr/>
          <p:nvPr/>
        </p:nvSpPr>
        <p:spPr>
          <a:xfrm>
            <a:off x="7373447" y="3737056"/>
            <a:ext cx="103923" cy="124790"/>
          </a:xfrm>
          <a:prstGeom prst="rect">
            <a:avLst/>
          </a:prstGeom>
          <a:blipFill>
            <a:blip cstate="print" r:embed="rId6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8" name="object 658"/>
          <p:cNvSpPr/>
          <p:nvPr/>
        </p:nvSpPr>
        <p:spPr>
          <a:xfrm>
            <a:off x="7085860" y="3734165"/>
            <a:ext cx="263023" cy="162400"/>
          </a:xfrm>
          <a:prstGeom prst="rect">
            <a:avLst/>
          </a:prstGeom>
          <a:blipFill>
            <a:blip cstate="print" r:embed="rId6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9" name="object 659"/>
          <p:cNvSpPr/>
          <p:nvPr/>
        </p:nvSpPr>
        <p:spPr>
          <a:xfrm>
            <a:off x="6945785" y="3734037"/>
            <a:ext cx="114633" cy="176869"/>
          </a:xfrm>
          <a:prstGeom prst="rect">
            <a:avLst/>
          </a:prstGeom>
          <a:blipFill>
            <a:blip cstate="print" r:embed="rId6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0" name="object 660"/>
          <p:cNvSpPr/>
          <p:nvPr/>
        </p:nvSpPr>
        <p:spPr>
          <a:xfrm>
            <a:off x="6802306" y="3737056"/>
            <a:ext cx="103924" cy="124790"/>
          </a:xfrm>
          <a:prstGeom prst="rect">
            <a:avLst/>
          </a:prstGeom>
          <a:blipFill>
            <a:blip cstate="print" r:embed="rId6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1" name="object 661"/>
          <p:cNvSpPr/>
          <p:nvPr/>
        </p:nvSpPr>
        <p:spPr>
          <a:xfrm>
            <a:off x="6610962" y="3737056"/>
            <a:ext cx="103544" cy="124790"/>
          </a:xfrm>
          <a:prstGeom prst="rect">
            <a:avLst/>
          </a:prstGeom>
          <a:blipFill>
            <a:blip cstate="print" r:embed="rId6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2" name="object 662"/>
          <p:cNvSpPr/>
          <p:nvPr/>
        </p:nvSpPr>
        <p:spPr>
          <a:xfrm>
            <a:off x="6306245" y="3737056"/>
            <a:ext cx="275869" cy="159509"/>
          </a:xfrm>
          <a:prstGeom prst="rect">
            <a:avLst/>
          </a:prstGeom>
          <a:blipFill>
            <a:blip cstate="print" r:embed="rId6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3" name="object 663"/>
          <p:cNvSpPr/>
          <p:nvPr/>
        </p:nvSpPr>
        <p:spPr>
          <a:xfrm>
            <a:off x="10829378" y="3402796"/>
            <a:ext cx="119795" cy="125669"/>
          </a:xfrm>
          <a:prstGeom prst="rect">
            <a:avLst/>
          </a:prstGeom>
          <a:blipFill>
            <a:blip cstate="print" r:embed="rId6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4" name="object 664"/>
          <p:cNvSpPr/>
          <p:nvPr/>
        </p:nvSpPr>
        <p:spPr>
          <a:xfrm>
            <a:off x="10697363" y="3402922"/>
            <a:ext cx="104931" cy="125543"/>
          </a:xfrm>
          <a:prstGeom prst="rect">
            <a:avLst/>
          </a:prstGeom>
          <a:blipFill>
            <a:blip cstate="print" r:embed="rId6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5" name="object 665"/>
          <p:cNvSpPr/>
          <p:nvPr/>
        </p:nvSpPr>
        <p:spPr>
          <a:xfrm>
            <a:off x="10484098" y="3402796"/>
            <a:ext cx="188827" cy="160389"/>
          </a:xfrm>
          <a:prstGeom prst="rect">
            <a:avLst/>
          </a:prstGeom>
          <a:blipFill>
            <a:blip cstate="print" r:embed="rId6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6" name="object 666"/>
          <p:cNvSpPr/>
          <p:nvPr/>
        </p:nvSpPr>
        <p:spPr>
          <a:xfrm>
            <a:off x="10277639" y="3400658"/>
            <a:ext cx="174085" cy="130575"/>
          </a:xfrm>
          <a:prstGeom prst="rect">
            <a:avLst/>
          </a:prstGeom>
          <a:blipFill>
            <a:blip cstate="print" r:embed="rId6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7" name="object 667"/>
          <p:cNvSpPr/>
          <p:nvPr/>
        </p:nvSpPr>
        <p:spPr>
          <a:xfrm>
            <a:off x="10014618" y="3402796"/>
            <a:ext cx="237073" cy="174730"/>
          </a:xfrm>
          <a:prstGeom prst="rect">
            <a:avLst/>
          </a:prstGeom>
          <a:blipFill>
            <a:blip cstate="print" r:embed="rId6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8" name="object 668"/>
          <p:cNvSpPr/>
          <p:nvPr/>
        </p:nvSpPr>
        <p:spPr>
          <a:xfrm>
            <a:off x="9893940" y="3402796"/>
            <a:ext cx="227876" cy="125669"/>
          </a:xfrm>
          <a:prstGeom prst="rect">
            <a:avLst/>
          </a:prstGeom>
          <a:blipFill>
            <a:blip cstate="print" r:embed="rId6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9" name="object 669"/>
          <p:cNvSpPr/>
          <p:nvPr/>
        </p:nvSpPr>
        <p:spPr>
          <a:xfrm>
            <a:off x="9753865" y="3400784"/>
            <a:ext cx="108836" cy="130449"/>
          </a:xfrm>
          <a:prstGeom prst="rect">
            <a:avLst/>
          </a:prstGeom>
          <a:blipFill>
            <a:blip cstate="print" r:embed="rId6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0" name="object 670"/>
          <p:cNvSpPr/>
          <p:nvPr/>
        </p:nvSpPr>
        <p:spPr>
          <a:xfrm>
            <a:off x="9598800" y="3403676"/>
            <a:ext cx="122692" cy="127053"/>
          </a:xfrm>
          <a:prstGeom prst="rect">
            <a:avLst/>
          </a:prstGeom>
          <a:blipFill>
            <a:blip cstate="print" r:embed="rId6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1" name="object 671"/>
          <p:cNvSpPr/>
          <p:nvPr/>
        </p:nvSpPr>
        <p:spPr>
          <a:xfrm>
            <a:off x="9472075" y="3403676"/>
            <a:ext cx="103921" cy="124789"/>
          </a:xfrm>
          <a:prstGeom prst="rect">
            <a:avLst/>
          </a:prstGeom>
          <a:blipFill>
            <a:blip cstate="print" r:embed="rId6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2" name="object 672"/>
          <p:cNvSpPr/>
          <p:nvPr/>
        </p:nvSpPr>
        <p:spPr>
          <a:xfrm>
            <a:off x="9284384" y="3403676"/>
            <a:ext cx="156452" cy="124789"/>
          </a:xfrm>
          <a:prstGeom prst="rect">
            <a:avLst/>
          </a:prstGeom>
          <a:blipFill>
            <a:blip cstate="print" r:embed="rId6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3" name="object 673"/>
          <p:cNvSpPr/>
          <p:nvPr/>
        </p:nvSpPr>
        <p:spPr>
          <a:xfrm>
            <a:off x="9013675" y="3400658"/>
            <a:ext cx="247277" cy="130575"/>
          </a:xfrm>
          <a:prstGeom prst="rect">
            <a:avLst/>
          </a:prstGeom>
          <a:blipFill>
            <a:blip cstate="print" r:embed="rId6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4" name="object 674"/>
          <p:cNvSpPr/>
          <p:nvPr/>
        </p:nvSpPr>
        <p:spPr>
          <a:xfrm>
            <a:off x="8669909" y="3400784"/>
            <a:ext cx="258487" cy="162400"/>
          </a:xfrm>
          <a:prstGeom prst="rect">
            <a:avLst/>
          </a:prstGeom>
          <a:blipFill>
            <a:blip cstate="print" r:embed="rId6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5" name="object 675"/>
          <p:cNvSpPr/>
          <p:nvPr/>
        </p:nvSpPr>
        <p:spPr>
          <a:xfrm>
            <a:off x="8531471" y="3400658"/>
            <a:ext cx="278767" cy="162527"/>
          </a:xfrm>
          <a:prstGeom prst="rect">
            <a:avLst/>
          </a:prstGeom>
          <a:blipFill>
            <a:blip cstate="print" r:embed="rId6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6" name="object 676"/>
          <p:cNvSpPr/>
          <p:nvPr/>
        </p:nvSpPr>
        <p:spPr>
          <a:xfrm>
            <a:off x="8404999" y="3403676"/>
            <a:ext cx="102158" cy="124789"/>
          </a:xfrm>
          <a:prstGeom prst="rect">
            <a:avLst/>
          </a:prstGeom>
          <a:blipFill>
            <a:blip cstate="print" r:embed="rId6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7" name="object 677"/>
          <p:cNvSpPr/>
          <p:nvPr/>
        </p:nvSpPr>
        <p:spPr>
          <a:xfrm>
            <a:off x="8267945" y="3400784"/>
            <a:ext cx="100018" cy="130198"/>
          </a:xfrm>
          <a:prstGeom prst="rect">
            <a:avLst/>
          </a:prstGeom>
          <a:blipFill>
            <a:blip cstate="print" r:embed="rId6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8" name="object 678"/>
          <p:cNvSpPr/>
          <p:nvPr/>
        </p:nvSpPr>
        <p:spPr>
          <a:xfrm>
            <a:off x="8144120" y="3400784"/>
            <a:ext cx="98756" cy="130198"/>
          </a:xfrm>
          <a:prstGeom prst="rect">
            <a:avLst/>
          </a:prstGeom>
          <a:blipFill>
            <a:blip cstate="print" r:embed="rId6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9" name="object 679"/>
          <p:cNvSpPr/>
          <p:nvPr/>
        </p:nvSpPr>
        <p:spPr>
          <a:xfrm>
            <a:off x="7961212" y="3403676"/>
            <a:ext cx="103548" cy="124789"/>
          </a:xfrm>
          <a:prstGeom prst="rect">
            <a:avLst/>
          </a:prstGeom>
          <a:blipFill>
            <a:blip cstate="print" r:embed="rId6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0" name="object 680"/>
          <p:cNvSpPr/>
          <p:nvPr/>
        </p:nvSpPr>
        <p:spPr>
          <a:xfrm>
            <a:off x="7827434" y="3402922"/>
            <a:ext cx="104931" cy="125543"/>
          </a:xfrm>
          <a:prstGeom prst="rect">
            <a:avLst/>
          </a:prstGeom>
          <a:blipFill>
            <a:blip cstate="print" r:embed="rId6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1" name="object 681"/>
          <p:cNvSpPr/>
          <p:nvPr/>
        </p:nvSpPr>
        <p:spPr>
          <a:xfrm>
            <a:off x="7680934" y="3402796"/>
            <a:ext cx="122064" cy="160389"/>
          </a:xfrm>
          <a:prstGeom prst="rect">
            <a:avLst/>
          </a:prstGeom>
          <a:blipFill>
            <a:blip cstate="print" r:embed="rId6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2" name="object 682"/>
          <p:cNvSpPr/>
          <p:nvPr/>
        </p:nvSpPr>
        <p:spPr>
          <a:xfrm>
            <a:off x="7543880" y="3400784"/>
            <a:ext cx="100020" cy="130198"/>
          </a:xfrm>
          <a:prstGeom prst="rect">
            <a:avLst/>
          </a:prstGeom>
          <a:blipFill>
            <a:blip cstate="print" r:embed="rId6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3" name="object 683"/>
          <p:cNvSpPr/>
          <p:nvPr/>
        </p:nvSpPr>
        <p:spPr>
          <a:xfrm>
            <a:off x="7420055" y="3400784"/>
            <a:ext cx="98758" cy="130198"/>
          </a:xfrm>
          <a:prstGeom prst="rect">
            <a:avLst/>
          </a:prstGeom>
          <a:blipFill>
            <a:blip cstate="print" r:embed="rId6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4" name="object 684"/>
          <p:cNvSpPr/>
          <p:nvPr/>
        </p:nvSpPr>
        <p:spPr>
          <a:xfrm>
            <a:off x="7284009" y="3402922"/>
            <a:ext cx="104931" cy="125543"/>
          </a:xfrm>
          <a:prstGeom prst="rect">
            <a:avLst/>
          </a:prstGeom>
          <a:blipFill>
            <a:blip cstate="print" r:embed="rId6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5" name="object 685"/>
          <p:cNvSpPr/>
          <p:nvPr/>
        </p:nvSpPr>
        <p:spPr>
          <a:xfrm>
            <a:off x="7140531" y="3402796"/>
            <a:ext cx="103923" cy="125669"/>
          </a:xfrm>
          <a:prstGeom prst="rect">
            <a:avLst/>
          </a:prstGeom>
          <a:blipFill>
            <a:blip cstate="print" r:embed="rId6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6" name="object 686"/>
          <p:cNvSpPr/>
          <p:nvPr/>
        </p:nvSpPr>
        <p:spPr>
          <a:xfrm>
            <a:off x="6993275" y="3400658"/>
            <a:ext cx="114630" cy="176868"/>
          </a:xfrm>
          <a:prstGeom prst="rect">
            <a:avLst/>
          </a:prstGeom>
          <a:blipFill>
            <a:blip cstate="print" r:embed="rId6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7" name="object 687"/>
          <p:cNvSpPr/>
          <p:nvPr/>
        </p:nvSpPr>
        <p:spPr>
          <a:xfrm>
            <a:off x="6695485" y="3400784"/>
            <a:ext cx="266548" cy="162400"/>
          </a:xfrm>
          <a:prstGeom prst="rect">
            <a:avLst/>
          </a:prstGeom>
          <a:blipFill>
            <a:blip cstate="print" r:embed="rId6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8" name="object 688"/>
          <p:cNvSpPr/>
          <p:nvPr/>
        </p:nvSpPr>
        <p:spPr>
          <a:xfrm>
            <a:off x="6557046" y="3400658"/>
            <a:ext cx="278769" cy="162527"/>
          </a:xfrm>
          <a:prstGeom prst="rect">
            <a:avLst/>
          </a:prstGeom>
          <a:blipFill>
            <a:blip cstate="print" r:embed="rId6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9" name="object 689"/>
          <p:cNvSpPr/>
          <p:nvPr/>
        </p:nvSpPr>
        <p:spPr>
          <a:xfrm>
            <a:off x="6320734" y="3349080"/>
            <a:ext cx="207593" cy="179385"/>
          </a:xfrm>
          <a:prstGeom prst="rect">
            <a:avLst/>
          </a:prstGeom>
          <a:blipFill>
            <a:blip cstate="print" r:embed="rId6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0" name="object 690"/>
          <p:cNvSpPr/>
          <p:nvPr/>
        </p:nvSpPr>
        <p:spPr>
          <a:xfrm>
            <a:off x="4835234" y="3363212"/>
            <a:ext cx="263793" cy="235741"/>
          </a:xfrm>
          <a:prstGeom prst="rect">
            <a:avLst/>
          </a:prstGeom>
          <a:blipFill>
            <a:blip cstate="print" r:embed="rId6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1" name="object 691"/>
          <p:cNvSpPr/>
          <p:nvPr/>
        </p:nvSpPr>
        <p:spPr>
          <a:xfrm>
            <a:off x="4704780" y="3422085"/>
            <a:ext cx="248198" cy="176869"/>
          </a:xfrm>
          <a:prstGeom prst="rect">
            <a:avLst/>
          </a:prstGeom>
          <a:blipFill>
            <a:blip cstate="print" r:embed="rId6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2" name="object 692"/>
          <p:cNvSpPr/>
          <p:nvPr/>
        </p:nvSpPr>
        <p:spPr>
          <a:xfrm>
            <a:off x="4590559" y="3519955"/>
            <a:ext cx="33334" cy="32704"/>
          </a:xfrm>
          <a:prstGeom prst="rect">
            <a:avLst/>
          </a:prstGeom>
          <a:blipFill>
            <a:blip cstate="print" r:embed="rId6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3" name="object 693"/>
          <p:cNvSpPr/>
          <p:nvPr/>
        </p:nvSpPr>
        <p:spPr>
          <a:xfrm>
            <a:off x="4453943" y="3424224"/>
            <a:ext cx="103781" cy="125669"/>
          </a:xfrm>
          <a:prstGeom prst="rect">
            <a:avLst/>
          </a:prstGeom>
          <a:blipFill>
            <a:blip cstate="print" r:embed="rId6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4" name="object 694"/>
          <p:cNvSpPr/>
          <p:nvPr/>
        </p:nvSpPr>
        <p:spPr>
          <a:xfrm>
            <a:off x="4121213" y="3425103"/>
            <a:ext cx="293231" cy="127054"/>
          </a:xfrm>
          <a:prstGeom prst="rect">
            <a:avLst/>
          </a:prstGeom>
          <a:blipFill>
            <a:blip cstate="print" r:embed="rId6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5" name="object 695"/>
          <p:cNvSpPr/>
          <p:nvPr/>
        </p:nvSpPr>
        <p:spPr>
          <a:xfrm>
            <a:off x="3911386" y="3374156"/>
            <a:ext cx="136236" cy="178379"/>
          </a:xfrm>
          <a:prstGeom prst="rect">
            <a:avLst/>
          </a:prstGeom>
          <a:blipFill>
            <a:blip cstate="print" r:embed="rId6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6" name="object 696"/>
          <p:cNvSpPr/>
          <p:nvPr/>
        </p:nvSpPr>
        <p:spPr>
          <a:xfrm>
            <a:off x="3797917" y="3376673"/>
            <a:ext cx="72586" cy="173220"/>
          </a:xfrm>
          <a:prstGeom prst="rect">
            <a:avLst/>
          </a:prstGeom>
          <a:blipFill>
            <a:blip cstate="print" r:embed="rId6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7" name="object 697"/>
          <p:cNvSpPr/>
          <p:nvPr/>
        </p:nvSpPr>
        <p:spPr>
          <a:xfrm>
            <a:off x="3661806" y="3374156"/>
            <a:ext cx="114728" cy="175737"/>
          </a:xfrm>
          <a:prstGeom prst="rect">
            <a:avLst/>
          </a:prstGeom>
          <a:blipFill>
            <a:blip cstate="print" r:embed="rId6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8" name="object 698"/>
          <p:cNvSpPr/>
          <p:nvPr/>
        </p:nvSpPr>
        <p:spPr>
          <a:xfrm>
            <a:off x="3474117" y="3374156"/>
            <a:ext cx="114728" cy="175737"/>
          </a:xfrm>
          <a:prstGeom prst="rect">
            <a:avLst/>
          </a:prstGeom>
          <a:blipFill>
            <a:blip cstate="print" r:embed="rId6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9" name="object 699"/>
          <p:cNvSpPr/>
          <p:nvPr/>
        </p:nvSpPr>
        <p:spPr>
          <a:xfrm>
            <a:off x="15242054" y="2596868"/>
            <a:ext cx="117619" cy="126552"/>
          </a:xfrm>
          <a:prstGeom prst="rect">
            <a:avLst/>
          </a:prstGeom>
          <a:blipFill>
            <a:blip cstate="print" r:embed="rId7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0" name="object 700"/>
          <p:cNvSpPr/>
          <p:nvPr/>
        </p:nvSpPr>
        <p:spPr>
          <a:xfrm>
            <a:off x="15095376" y="2596868"/>
            <a:ext cx="117619" cy="126552"/>
          </a:xfrm>
          <a:prstGeom prst="rect">
            <a:avLst/>
          </a:prstGeom>
          <a:blipFill>
            <a:blip cstate="print" r:embed="rId7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1" name="object 701"/>
          <p:cNvSpPr/>
          <p:nvPr/>
        </p:nvSpPr>
        <p:spPr>
          <a:xfrm>
            <a:off x="14967694" y="2594603"/>
            <a:ext cx="104788" cy="131583"/>
          </a:xfrm>
          <a:prstGeom prst="rect">
            <a:avLst/>
          </a:prstGeom>
          <a:blipFill>
            <a:blip cstate="print" r:embed="rId7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2" name="object 702"/>
          <p:cNvSpPr/>
          <p:nvPr/>
        </p:nvSpPr>
        <p:spPr>
          <a:xfrm>
            <a:off x="14827934" y="2596743"/>
            <a:ext cx="116487" cy="126677"/>
          </a:xfrm>
          <a:prstGeom prst="rect">
            <a:avLst/>
          </a:prstGeom>
          <a:blipFill>
            <a:blip cstate="print" r:embed="rId7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3" name="object 703"/>
          <p:cNvSpPr/>
          <p:nvPr/>
        </p:nvSpPr>
        <p:spPr>
          <a:xfrm>
            <a:off x="14553192" y="2594478"/>
            <a:ext cx="248448" cy="131960"/>
          </a:xfrm>
          <a:prstGeom prst="rect">
            <a:avLst/>
          </a:prstGeom>
          <a:blipFill>
            <a:blip cstate="print" r:embed="rId7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4" name="object 704"/>
          <p:cNvSpPr/>
          <p:nvPr/>
        </p:nvSpPr>
        <p:spPr>
          <a:xfrm>
            <a:off x="14284367" y="2594478"/>
            <a:ext cx="242534" cy="131960"/>
          </a:xfrm>
          <a:prstGeom prst="rect">
            <a:avLst/>
          </a:prstGeom>
          <a:blipFill>
            <a:blip cstate="print" r:embed="rId7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5" name="object 705"/>
          <p:cNvSpPr/>
          <p:nvPr/>
        </p:nvSpPr>
        <p:spPr>
          <a:xfrm>
            <a:off x="14098062" y="2594478"/>
            <a:ext cx="115356" cy="132213"/>
          </a:xfrm>
          <a:prstGeom prst="rect">
            <a:avLst/>
          </a:prstGeom>
          <a:blipFill>
            <a:blip cstate="print" r:embed="rId7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6" name="object 706"/>
          <p:cNvSpPr/>
          <p:nvPr/>
        </p:nvSpPr>
        <p:spPr>
          <a:xfrm>
            <a:off x="13167678" y="2544034"/>
            <a:ext cx="906984" cy="228824"/>
          </a:xfrm>
          <a:prstGeom prst="rect">
            <a:avLst/>
          </a:prstGeom>
          <a:blipFill>
            <a:blip cstate="print" r:embed="rId7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7" name="object 707"/>
          <p:cNvSpPr/>
          <p:nvPr/>
        </p:nvSpPr>
        <p:spPr>
          <a:xfrm>
            <a:off x="13167678" y="2544034"/>
            <a:ext cx="551992" cy="228824"/>
          </a:xfrm>
          <a:prstGeom prst="rect">
            <a:avLst/>
          </a:prstGeom>
          <a:blipFill>
            <a:blip cstate="print" r:embed="rId7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8" name="object 708"/>
          <p:cNvSpPr/>
          <p:nvPr/>
        </p:nvSpPr>
        <p:spPr>
          <a:xfrm>
            <a:off x="6920461" y="2596743"/>
            <a:ext cx="245681" cy="126677"/>
          </a:xfrm>
          <a:prstGeom prst="rect">
            <a:avLst/>
          </a:prstGeom>
          <a:blipFill>
            <a:blip cstate="print" r:embed="rId7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9" name="object 709"/>
          <p:cNvSpPr/>
          <p:nvPr/>
        </p:nvSpPr>
        <p:spPr>
          <a:xfrm>
            <a:off x="6631757" y="2594478"/>
            <a:ext cx="265808" cy="132338"/>
          </a:xfrm>
          <a:prstGeom prst="rect">
            <a:avLst/>
          </a:prstGeom>
          <a:blipFill>
            <a:blip cstate="print" r:embed="rId7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0" name="object 710"/>
          <p:cNvSpPr/>
          <p:nvPr/>
        </p:nvSpPr>
        <p:spPr>
          <a:xfrm>
            <a:off x="6489479" y="2594478"/>
            <a:ext cx="275246" cy="178379"/>
          </a:xfrm>
          <a:prstGeom prst="rect">
            <a:avLst/>
          </a:prstGeom>
          <a:blipFill>
            <a:blip cstate="print" r:embed="rId7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1" name="object 711"/>
          <p:cNvSpPr/>
          <p:nvPr/>
        </p:nvSpPr>
        <p:spPr>
          <a:xfrm>
            <a:off x="6304937" y="2544034"/>
            <a:ext cx="152339" cy="179386"/>
          </a:xfrm>
          <a:prstGeom prst="rect">
            <a:avLst/>
          </a:prstGeom>
          <a:blipFill>
            <a:blip cstate="print" r:embed="rId7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2" name="object 712"/>
          <p:cNvSpPr/>
          <p:nvPr/>
        </p:nvSpPr>
        <p:spPr>
          <a:xfrm>
            <a:off x="5609031" y="2544034"/>
            <a:ext cx="117619" cy="186806"/>
          </a:xfrm>
          <a:prstGeom prst="rect">
            <a:avLst/>
          </a:prstGeom>
          <a:blipFill>
            <a:blip cstate="print" r:embed="rId7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3" name="object 713"/>
          <p:cNvSpPr/>
          <p:nvPr/>
        </p:nvSpPr>
        <p:spPr>
          <a:xfrm>
            <a:off x="5309636" y="2604163"/>
            <a:ext cx="270336" cy="160389"/>
          </a:xfrm>
          <a:prstGeom prst="rect">
            <a:avLst/>
          </a:prstGeom>
          <a:blipFill>
            <a:blip cstate="print" r:embed="rId7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4" name="object 714"/>
          <p:cNvSpPr/>
          <p:nvPr/>
        </p:nvSpPr>
        <p:spPr>
          <a:xfrm>
            <a:off x="5031879" y="2604288"/>
            <a:ext cx="248697" cy="126552"/>
          </a:xfrm>
          <a:prstGeom prst="rect">
            <a:avLst/>
          </a:prstGeom>
          <a:blipFill>
            <a:blip cstate="print" r:embed="rId7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5" name="object 715"/>
          <p:cNvSpPr/>
          <p:nvPr/>
        </p:nvSpPr>
        <p:spPr>
          <a:xfrm>
            <a:off x="4781669" y="2601899"/>
            <a:ext cx="362294" cy="132213"/>
          </a:xfrm>
          <a:prstGeom prst="rect">
            <a:avLst/>
          </a:prstGeom>
          <a:blipFill>
            <a:blip cstate="print" r:embed="rId7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6" name="object 716"/>
          <p:cNvSpPr/>
          <p:nvPr/>
        </p:nvSpPr>
        <p:spPr>
          <a:xfrm>
            <a:off x="4649708" y="2601899"/>
            <a:ext cx="247316" cy="132213"/>
          </a:xfrm>
          <a:prstGeom prst="rect">
            <a:avLst/>
          </a:prstGeom>
          <a:blipFill>
            <a:blip cstate="print" r:embed="rId7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7" name="object 717"/>
          <p:cNvSpPr/>
          <p:nvPr/>
        </p:nvSpPr>
        <p:spPr>
          <a:xfrm>
            <a:off x="4504162" y="2604163"/>
            <a:ext cx="116487" cy="126677"/>
          </a:xfrm>
          <a:prstGeom prst="rect">
            <a:avLst/>
          </a:prstGeom>
          <a:blipFill>
            <a:blip cstate="print" r:embed="rId7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8" name="object 718"/>
          <p:cNvSpPr/>
          <p:nvPr/>
        </p:nvSpPr>
        <p:spPr>
          <a:xfrm>
            <a:off x="4357483" y="2604288"/>
            <a:ext cx="117619" cy="126552"/>
          </a:xfrm>
          <a:prstGeom prst="rect">
            <a:avLst/>
          </a:prstGeom>
          <a:blipFill>
            <a:blip cstate="print" r:embed="rId7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9" name="object 719"/>
          <p:cNvSpPr/>
          <p:nvPr/>
        </p:nvSpPr>
        <p:spPr>
          <a:xfrm>
            <a:off x="3984750" y="2601899"/>
            <a:ext cx="302165" cy="132213"/>
          </a:xfrm>
          <a:prstGeom prst="rect">
            <a:avLst/>
          </a:prstGeom>
          <a:blipFill>
            <a:blip cstate="print" r:embed="rId7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0" name="object 720"/>
          <p:cNvSpPr/>
          <p:nvPr/>
        </p:nvSpPr>
        <p:spPr>
          <a:xfrm>
            <a:off x="3674916" y="2544411"/>
            <a:ext cx="425189" cy="189700"/>
          </a:xfrm>
          <a:prstGeom prst="rect">
            <a:avLst/>
          </a:prstGeom>
          <a:blipFill>
            <a:blip cstate="print" r:embed="rId7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1" name="object 721"/>
          <p:cNvSpPr/>
          <p:nvPr/>
        </p:nvSpPr>
        <p:spPr>
          <a:xfrm>
            <a:off x="3469742" y="2544411"/>
            <a:ext cx="338141" cy="189825"/>
          </a:xfrm>
          <a:prstGeom prst="rect">
            <a:avLst/>
          </a:prstGeom>
          <a:blipFill>
            <a:blip cstate="print" r:embed="rId7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2" name="object 722"/>
          <p:cNvSpPr/>
          <p:nvPr/>
        </p:nvSpPr>
        <p:spPr>
          <a:xfrm>
            <a:off x="2241452" y="2594478"/>
            <a:ext cx="124540" cy="178379"/>
          </a:xfrm>
          <a:prstGeom prst="rect">
            <a:avLst/>
          </a:prstGeom>
          <a:blipFill>
            <a:blip cstate="print" r:embed="rId7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3" name="object 723"/>
          <p:cNvSpPr/>
          <p:nvPr/>
        </p:nvSpPr>
        <p:spPr>
          <a:xfrm>
            <a:off x="1961054" y="2594478"/>
            <a:ext cx="257252" cy="132338"/>
          </a:xfrm>
          <a:prstGeom prst="rect">
            <a:avLst/>
          </a:prstGeom>
          <a:blipFill>
            <a:blip cstate="print" r:embed="rId7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4" name="object 724"/>
          <p:cNvSpPr/>
          <p:nvPr/>
        </p:nvSpPr>
        <p:spPr>
          <a:xfrm>
            <a:off x="1834377" y="2594478"/>
            <a:ext cx="238760" cy="131960"/>
          </a:xfrm>
          <a:prstGeom prst="rect">
            <a:avLst/>
          </a:prstGeom>
          <a:blipFill>
            <a:blip cstate="print" r:embed="rId7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5" name="object 725"/>
          <p:cNvSpPr/>
          <p:nvPr/>
        </p:nvSpPr>
        <p:spPr>
          <a:xfrm>
            <a:off x="1540391" y="2596743"/>
            <a:ext cx="270336" cy="160389"/>
          </a:xfrm>
          <a:prstGeom prst="rect">
            <a:avLst/>
          </a:prstGeom>
          <a:blipFill>
            <a:blip cstate="print" r:embed="rId7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6" name="object 726"/>
          <p:cNvSpPr/>
          <p:nvPr/>
        </p:nvSpPr>
        <p:spPr>
          <a:xfrm>
            <a:off x="1393712" y="2596868"/>
            <a:ext cx="117619" cy="126552"/>
          </a:xfrm>
          <a:prstGeom prst="rect">
            <a:avLst/>
          </a:prstGeom>
          <a:blipFill>
            <a:blip cstate="print" r:embed="rId7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7" name="object 727"/>
          <p:cNvSpPr/>
          <p:nvPr/>
        </p:nvSpPr>
        <p:spPr>
          <a:xfrm>
            <a:off x="1248166" y="2596743"/>
            <a:ext cx="116487" cy="126677"/>
          </a:xfrm>
          <a:prstGeom prst="rect">
            <a:avLst/>
          </a:prstGeom>
          <a:blipFill>
            <a:blip cstate="print" r:embed="rId7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8" name="object 728"/>
          <p:cNvSpPr/>
          <p:nvPr/>
        </p:nvSpPr>
        <p:spPr>
          <a:xfrm>
            <a:off x="1062744" y="2544034"/>
            <a:ext cx="153346" cy="179386"/>
          </a:xfrm>
          <a:prstGeom prst="rect">
            <a:avLst/>
          </a:prstGeom>
          <a:blipFill>
            <a:blip cstate="print" r:embed="rId7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9" name="object 729"/>
          <p:cNvSpPr/>
          <p:nvPr/>
        </p:nvSpPr>
        <p:spPr>
          <a:xfrm>
            <a:off x="0" y="3135334"/>
            <a:ext cx="20116800" cy="10482"/>
          </a:xfrm>
          <a:prstGeom prst="rect">
            <a:avLst/>
          </a:prstGeom>
          <a:blipFill>
            <a:blip cstate="print" r:embed="rId7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0" name="object 730"/>
          <p:cNvSpPr/>
          <p:nvPr/>
        </p:nvSpPr>
        <p:spPr>
          <a:xfrm>
            <a:off x="2768020" y="3756345"/>
            <a:ext cx="126046" cy="127432"/>
          </a:xfrm>
          <a:prstGeom prst="rect">
            <a:avLst/>
          </a:prstGeom>
          <a:blipFill>
            <a:blip cstate="print" r:embed="rId7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1" name="object 731"/>
          <p:cNvSpPr/>
          <p:nvPr/>
        </p:nvSpPr>
        <p:spPr>
          <a:xfrm>
            <a:off x="2442083" y="3700619"/>
            <a:ext cx="303796" cy="185421"/>
          </a:xfrm>
          <a:prstGeom prst="rect">
            <a:avLst/>
          </a:prstGeom>
          <a:blipFill>
            <a:blip cstate="print" r:embed="rId7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2" name="object 732"/>
          <p:cNvSpPr/>
          <p:nvPr/>
        </p:nvSpPr>
        <p:spPr>
          <a:xfrm>
            <a:off x="2284335" y="3703888"/>
            <a:ext cx="124035" cy="179386"/>
          </a:xfrm>
          <a:prstGeom prst="rect">
            <a:avLst/>
          </a:prstGeom>
          <a:blipFill>
            <a:blip cstate="print" r:embed="rId7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3" name="object 733"/>
          <p:cNvSpPr/>
          <p:nvPr/>
        </p:nvSpPr>
        <p:spPr>
          <a:xfrm>
            <a:off x="2135015" y="3703888"/>
            <a:ext cx="111706" cy="179386"/>
          </a:xfrm>
          <a:prstGeom prst="rect">
            <a:avLst/>
          </a:prstGeom>
          <a:blipFill>
            <a:blip cstate="print" r:embed="rId7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4" name="object 734"/>
          <p:cNvSpPr/>
          <p:nvPr/>
        </p:nvSpPr>
        <p:spPr>
          <a:xfrm>
            <a:off x="1946446" y="3703888"/>
            <a:ext cx="142022" cy="179386"/>
          </a:xfrm>
          <a:prstGeom prst="rect">
            <a:avLst/>
          </a:prstGeom>
          <a:blipFill>
            <a:blip cstate="print" r:embed="rId7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5" name="object 735"/>
          <p:cNvSpPr/>
          <p:nvPr/>
        </p:nvSpPr>
        <p:spPr>
          <a:xfrm>
            <a:off x="1763161" y="3700619"/>
            <a:ext cx="147433" cy="185421"/>
          </a:xfrm>
          <a:prstGeom prst="rect">
            <a:avLst/>
          </a:prstGeom>
          <a:blipFill>
            <a:blip cstate="print" r:embed="rId7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6" name="object 736"/>
          <p:cNvSpPr/>
          <p:nvPr/>
        </p:nvSpPr>
        <p:spPr>
          <a:xfrm>
            <a:off x="1615856" y="3703888"/>
            <a:ext cx="124035" cy="179386"/>
          </a:xfrm>
          <a:prstGeom prst="rect">
            <a:avLst/>
          </a:prstGeom>
          <a:blipFill>
            <a:blip cstate="print" r:embed="rId7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7" name="object 737"/>
          <p:cNvSpPr/>
          <p:nvPr/>
        </p:nvSpPr>
        <p:spPr>
          <a:xfrm>
            <a:off x="1399610" y="3700619"/>
            <a:ext cx="180266" cy="185421"/>
          </a:xfrm>
          <a:prstGeom prst="rect">
            <a:avLst/>
          </a:prstGeom>
          <a:blipFill>
            <a:blip cstate="print" r:embed="rId7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8" name="object 738"/>
          <p:cNvSpPr/>
          <p:nvPr/>
        </p:nvSpPr>
        <p:spPr>
          <a:xfrm>
            <a:off x="1036817" y="3698604"/>
            <a:ext cx="339775" cy="189953"/>
          </a:xfrm>
          <a:prstGeom prst="rect">
            <a:avLst/>
          </a:prstGeom>
          <a:blipFill>
            <a:blip cstate="print" r:embed="rId7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9" name="object 739"/>
          <p:cNvSpPr/>
          <p:nvPr/>
        </p:nvSpPr>
        <p:spPr>
          <a:xfrm>
            <a:off x="1894620" y="3367238"/>
            <a:ext cx="180265" cy="185421"/>
          </a:xfrm>
          <a:prstGeom prst="rect">
            <a:avLst/>
          </a:prstGeom>
          <a:blipFill>
            <a:blip cstate="print" r:embed="rId7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0" name="object 740"/>
          <p:cNvSpPr/>
          <p:nvPr/>
        </p:nvSpPr>
        <p:spPr>
          <a:xfrm>
            <a:off x="1717501" y="3370507"/>
            <a:ext cx="141267" cy="179386"/>
          </a:xfrm>
          <a:prstGeom prst="rect">
            <a:avLst/>
          </a:prstGeom>
          <a:blipFill>
            <a:blip cstate="print" r:embed="rId7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1" name="object 741"/>
          <p:cNvSpPr/>
          <p:nvPr/>
        </p:nvSpPr>
        <p:spPr>
          <a:xfrm>
            <a:off x="1453074" y="3367238"/>
            <a:ext cx="180265" cy="185421"/>
          </a:xfrm>
          <a:prstGeom prst="rect">
            <a:avLst/>
          </a:prstGeom>
          <a:blipFill>
            <a:blip cstate="print" r:embed="rId7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2" name="object 742"/>
          <p:cNvSpPr/>
          <p:nvPr/>
        </p:nvSpPr>
        <p:spPr>
          <a:xfrm>
            <a:off x="1247523" y="3367238"/>
            <a:ext cx="180266" cy="185421"/>
          </a:xfrm>
          <a:prstGeom prst="rect">
            <a:avLst/>
          </a:prstGeom>
          <a:blipFill>
            <a:blip cstate="print" r:embed="rId7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3" name="object 743"/>
          <p:cNvSpPr/>
          <p:nvPr/>
        </p:nvSpPr>
        <p:spPr>
          <a:xfrm>
            <a:off x="1041973" y="3367238"/>
            <a:ext cx="180265" cy="185421"/>
          </a:xfrm>
          <a:prstGeom prst="rect">
            <a:avLst/>
          </a:prstGeom>
          <a:blipFill>
            <a:blip cstate="print" r:embed="rId7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4" name="object 744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7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5" name="object 745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7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6" name="object 746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7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7" name="object 747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7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8" name="object 748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7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9" name="object 749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0" name="object 750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7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1" name="object 751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7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2" name="object 752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7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3" name="object 753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7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4" name="object 754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7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5" name="object 755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7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6" name="object 756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7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7" name="object 757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7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8" name="object 758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7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9" name="object 759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7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0" name="object 760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7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1" name="object 761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7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2" name="object 762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7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3" name="object 763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7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4" name="object 764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7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5" name="object 765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7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6" name="object 766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7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7" name="object 767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7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8" name="object 768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7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9" name="object 769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7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0" name="object 770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7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1" name="object 771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7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2" name="object 772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7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3" name="object 773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7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4" name="object 774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7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5" name="object 775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7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6" name="object 776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7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7" name="object 777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7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8" name="object 778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7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9" name="object 779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7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0" name="object 780"/>
          <p:cNvSpPr/>
          <p:nvPr/>
        </p:nvSpPr>
        <p:spPr>
          <a:xfrm>
            <a:off x="6981553" y="1649610"/>
            <a:ext cx="330088" cy="365559"/>
          </a:xfrm>
          <a:prstGeom prst="rect">
            <a:avLst/>
          </a:prstGeom>
          <a:blipFill>
            <a:blip cstate="print" r:embed="rId7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1" name="object 781"/>
          <p:cNvSpPr/>
          <p:nvPr/>
        </p:nvSpPr>
        <p:spPr>
          <a:xfrm>
            <a:off x="6691217" y="1649610"/>
            <a:ext cx="237501" cy="358766"/>
          </a:xfrm>
          <a:prstGeom prst="rect">
            <a:avLst/>
          </a:prstGeom>
          <a:blipFill>
            <a:blip cstate="print" r:embed="rId7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2" name="object 782"/>
          <p:cNvSpPr/>
          <p:nvPr/>
        </p:nvSpPr>
        <p:spPr>
          <a:xfrm>
            <a:off x="6271062" y="1655143"/>
            <a:ext cx="268446" cy="359774"/>
          </a:xfrm>
          <a:prstGeom prst="rect">
            <a:avLst/>
          </a:prstGeom>
          <a:blipFill>
            <a:blip cstate="print" r:embed="rId7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3" name="object 783"/>
          <p:cNvSpPr/>
          <p:nvPr/>
        </p:nvSpPr>
        <p:spPr>
          <a:xfrm>
            <a:off x="5985760" y="1655143"/>
            <a:ext cx="244041" cy="353233"/>
          </a:xfrm>
          <a:prstGeom prst="rect">
            <a:avLst/>
          </a:prstGeom>
          <a:blipFill>
            <a:blip cstate="print" r:embed="rId7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4" name="object 784"/>
          <p:cNvSpPr/>
          <p:nvPr/>
        </p:nvSpPr>
        <p:spPr>
          <a:xfrm>
            <a:off x="5656427" y="1655143"/>
            <a:ext cx="290836" cy="359524"/>
          </a:xfrm>
          <a:prstGeom prst="rect">
            <a:avLst/>
          </a:prstGeom>
          <a:blipFill>
            <a:blip cstate="print" r:embed="rId7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5" name="object 785"/>
          <p:cNvSpPr/>
          <p:nvPr/>
        </p:nvSpPr>
        <p:spPr>
          <a:xfrm>
            <a:off x="5371126" y="1655143"/>
            <a:ext cx="244041" cy="353233"/>
          </a:xfrm>
          <a:prstGeom prst="rect">
            <a:avLst/>
          </a:prstGeom>
          <a:blipFill>
            <a:blip cstate="print" r:embed="rId7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6" name="object 786"/>
          <p:cNvSpPr/>
          <p:nvPr/>
        </p:nvSpPr>
        <p:spPr>
          <a:xfrm>
            <a:off x="4972353" y="1824714"/>
            <a:ext cx="256872" cy="64660"/>
          </a:xfrm>
          <a:prstGeom prst="rect">
            <a:avLst/>
          </a:prstGeom>
          <a:blipFill>
            <a:blip cstate="print" r:embed="rId7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7" name="object 787"/>
          <p:cNvSpPr/>
          <p:nvPr/>
        </p:nvSpPr>
        <p:spPr>
          <a:xfrm>
            <a:off x="4553956" y="1662188"/>
            <a:ext cx="283289" cy="346188"/>
          </a:xfrm>
          <a:prstGeom prst="rect">
            <a:avLst/>
          </a:prstGeom>
          <a:blipFill>
            <a:blip cstate="print" r:embed="rId7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8" name="object 788"/>
          <p:cNvSpPr/>
          <p:nvPr/>
        </p:nvSpPr>
        <p:spPr>
          <a:xfrm>
            <a:off x="4282237" y="1655143"/>
            <a:ext cx="244041" cy="353233"/>
          </a:xfrm>
          <a:prstGeom prst="rect">
            <a:avLst/>
          </a:prstGeom>
          <a:blipFill>
            <a:blip cstate="print" r:embed="rId7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9" name="object 789"/>
          <p:cNvSpPr/>
          <p:nvPr/>
        </p:nvSpPr>
        <p:spPr>
          <a:xfrm>
            <a:off x="3952904" y="1655143"/>
            <a:ext cx="290837" cy="359524"/>
          </a:xfrm>
          <a:prstGeom prst="rect">
            <a:avLst/>
          </a:prstGeom>
          <a:blipFill>
            <a:blip cstate="print" r:embed="rId7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0" name="object 790"/>
          <p:cNvSpPr/>
          <p:nvPr/>
        </p:nvSpPr>
        <p:spPr>
          <a:xfrm>
            <a:off x="3667603" y="1655143"/>
            <a:ext cx="244041" cy="353233"/>
          </a:xfrm>
          <a:prstGeom prst="rect">
            <a:avLst/>
          </a:prstGeom>
          <a:blipFill>
            <a:blip cstate="print" r:embed="rId7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1" name="object 791"/>
          <p:cNvSpPr/>
          <p:nvPr/>
        </p:nvSpPr>
        <p:spPr>
          <a:xfrm>
            <a:off x="3109320" y="1649610"/>
            <a:ext cx="406822" cy="358766"/>
          </a:xfrm>
          <a:prstGeom prst="rect">
            <a:avLst/>
          </a:prstGeom>
          <a:blipFill>
            <a:blip cstate="print" r:embed="rId7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2" name="object 792"/>
          <p:cNvSpPr/>
          <p:nvPr/>
        </p:nvSpPr>
        <p:spPr>
          <a:xfrm>
            <a:off x="2762128" y="1649610"/>
            <a:ext cx="299139" cy="358766"/>
          </a:xfrm>
          <a:prstGeom prst="rect">
            <a:avLst/>
          </a:prstGeom>
          <a:blipFill>
            <a:blip cstate="print" r:embed="rId7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3" name="object 793"/>
          <p:cNvSpPr/>
          <p:nvPr/>
        </p:nvSpPr>
        <p:spPr>
          <a:xfrm>
            <a:off x="2433299" y="1649610"/>
            <a:ext cx="306437" cy="358766"/>
          </a:xfrm>
          <a:prstGeom prst="rect">
            <a:avLst/>
          </a:prstGeom>
          <a:blipFill>
            <a:blip cstate="print" r:embed="rId7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4" name="object 794"/>
          <p:cNvSpPr/>
          <p:nvPr/>
        </p:nvSpPr>
        <p:spPr>
          <a:xfrm>
            <a:off x="2132899" y="1649610"/>
            <a:ext cx="240519" cy="358766"/>
          </a:xfrm>
          <a:prstGeom prst="rect">
            <a:avLst/>
          </a:prstGeom>
          <a:blipFill>
            <a:blip cstate="print" r:embed="rId7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5" name="object 795"/>
          <p:cNvSpPr/>
          <p:nvPr/>
        </p:nvSpPr>
        <p:spPr>
          <a:xfrm>
            <a:off x="1706958" y="1642312"/>
            <a:ext cx="371850" cy="372857"/>
          </a:xfrm>
          <a:prstGeom prst="rect">
            <a:avLst/>
          </a:prstGeom>
          <a:blipFill>
            <a:blip cstate="print" r:embed="rId7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6" name="object 796"/>
          <p:cNvSpPr/>
          <p:nvPr/>
        </p:nvSpPr>
        <p:spPr>
          <a:xfrm>
            <a:off x="1396746" y="1649610"/>
            <a:ext cx="275492" cy="358766"/>
          </a:xfrm>
          <a:prstGeom prst="rect">
            <a:avLst/>
          </a:prstGeom>
          <a:blipFill>
            <a:blip cstate="print" r:embed="rId7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7" name="object 797"/>
          <p:cNvSpPr/>
          <p:nvPr/>
        </p:nvSpPr>
        <p:spPr>
          <a:xfrm>
            <a:off x="1021374" y="1649610"/>
            <a:ext cx="304675" cy="358766"/>
          </a:xfrm>
          <a:prstGeom prst="rect">
            <a:avLst/>
          </a:prstGeom>
          <a:blipFill>
            <a:blip cstate="print" r:embed="rId7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8" name="object 798"/>
          <p:cNvSpPr/>
          <p:nvPr/>
        </p:nvSpPr>
        <p:spPr>
          <a:xfrm>
            <a:off x="12555041" y="1043776"/>
            <a:ext cx="240520" cy="358766"/>
          </a:xfrm>
          <a:prstGeom prst="rect">
            <a:avLst/>
          </a:prstGeom>
          <a:blipFill>
            <a:blip cstate="print" r:embed="rId7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9" name="object 799"/>
          <p:cNvSpPr/>
          <p:nvPr/>
        </p:nvSpPr>
        <p:spPr>
          <a:xfrm>
            <a:off x="12077522" y="1043776"/>
            <a:ext cx="406822" cy="358766"/>
          </a:xfrm>
          <a:prstGeom prst="rect">
            <a:avLst/>
          </a:prstGeom>
          <a:blipFill>
            <a:blip cstate="print" r:embed="rId8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0" name="object 800"/>
          <p:cNvSpPr/>
          <p:nvPr/>
        </p:nvSpPr>
        <p:spPr>
          <a:xfrm>
            <a:off x="11700390" y="1043776"/>
            <a:ext cx="306686" cy="358766"/>
          </a:xfrm>
          <a:prstGeom prst="rect">
            <a:avLst/>
          </a:prstGeom>
          <a:blipFill>
            <a:blip cstate="print" r:embed="rId8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1" name="object 801"/>
          <p:cNvSpPr/>
          <p:nvPr/>
        </p:nvSpPr>
        <p:spPr>
          <a:xfrm>
            <a:off x="11323003" y="1043776"/>
            <a:ext cx="306686" cy="358766"/>
          </a:xfrm>
          <a:prstGeom prst="rect">
            <a:avLst/>
          </a:prstGeom>
          <a:blipFill>
            <a:blip cstate="print" r:embed="rId8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2" name="object 802"/>
          <p:cNvSpPr/>
          <p:nvPr/>
        </p:nvSpPr>
        <p:spPr>
          <a:xfrm>
            <a:off x="10896808" y="1036478"/>
            <a:ext cx="371850" cy="372857"/>
          </a:xfrm>
          <a:prstGeom prst="rect">
            <a:avLst/>
          </a:prstGeom>
          <a:blipFill>
            <a:blip cstate="print" r:embed="rId8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3" name="object 803"/>
          <p:cNvSpPr/>
          <p:nvPr/>
        </p:nvSpPr>
        <p:spPr>
          <a:xfrm>
            <a:off x="10536027" y="1043776"/>
            <a:ext cx="306687" cy="358766"/>
          </a:xfrm>
          <a:prstGeom prst="rect">
            <a:avLst/>
          </a:prstGeom>
          <a:blipFill>
            <a:blip cstate="print" r:embed="rId8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4" name="object 804"/>
          <p:cNvSpPr/>
          <p:nvPr/>
        </p:nvSpPr>
        <p:spPr>
          <a:xfrm>
            <a:off x="10144299" y="1043776"/>
            <a:ext cx="346690" cy="435251"/>
          </a:xfrm>
          <a:prstGeom prst="rect">
            <a:avLst/>
          </a:prstGeom>
          <a:blipFill>
            <a:blip cstate="print" r:embed="rId8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5" name="object 805"/>
          <p:cNvSpPr/>
          <p:nvPr/>
        </p:nvSpPr>
        <p:spPr>
          <a:xfrm>
            <a:off x="9766913" y="1043776"/>
            <a:ext cx="306687" cy="358766"/>
          </a:xfrm>
          <a:prstGeom prst="rect">
            <a:avLst/>
          </a:prstGeom>
          <a:blipFill>
            <a:blip cstate="print" r:embed="rId8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6" name="object 806"/>
          <p:cNvSpPr/>
          <p:nvPr/>
        </p:nvSpPr>
        <p:spPr>
          <a:xfrm>
            <a:off x="9419468" y="1043776"/>
            <a:ext cx="299139" cy="358766"/>
          </a:xfrm>
          <a:prstGeom prst="rect">
            <a:avLst/>
          </a:prstGeom>
          <a:blipFill>
            <a:blip cstate="print" r:embed="rId8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7" name="object 807"/>
          <p:cNvSpPr/>
          <p:nvPr/>
        </p:nvSpPr>
        <p:spPr>
          <a:xfrm>
            <a:off x="9081582" y="1036478"/>
            <a:ext cx="302913" cy="372857"/>
          </a:xfrm>
          <a:prstGeom prst="rect">
            <a:avLst/>
          </a:prstGeom>
          <a:blipFill>
            <a:blip cstate="print" r:embed="rId8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8" name="object 808"/>
          <p:cNvSpPr/>
          <p:nvPr/>
        </p:nvSpPr>
        <p:spPr>
          <a:xfrm>
            <a:off x="8797788" y="1043776"/>
            <a:ext cx="240520" cy="358766"/>
          </a:xfrm>
          <a:prstGeom prst="rect">
            <a:avLst/>
          </a:prstGeom>
          <a:blipFill>
            <a:blip cstate="print" r:embed="rId8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9" name="object 809"/>
          <p:cNvSpPr/>
          <p:nvPr/>
        </p:nvSpPr>
        <p:spPr>
          <a:xfrm>
            <a:off x="8464178" y="1043776"/>
            <a:ext cx="281783" cy="358766"/>
          </a:xfrm>
          <a:prstGeom prst="rect">
            <a:avLst/>
          </a:prstGeom>
          <a:blipFill>
            <a:blip cstate="print" r:embed="rId8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0" name="object 810"/>
          <p:cNvSpPr/>
          <p:nvPr/>
        </p:nvSpPr>
        <p:spPr>
          <a:xfrm>
            <a:off x="8087043" y="1043776"/>
            <a:ext cx="306687" cy="358766"/>
          </a:xfrm>
          <a:prstGeom prst="rect">
            <a:avLst/>
          </a:prstGeom>
          <a:blipFill>
            <a:blip cstate="print" r:embed="rId8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1" name="object 811"/>
          <p:cNvSpPr/>
          <p:nvPr/>
        </p:nvSpPr>
        <p:spPr>
          <a:xfrm>
            <a:off x="7709657" y="1043776"/>
            <a:ext cx="306687" cy="358766"/>
          </a:xfrm>
          <a:prstGeom prst="rect">
            <a:avLst/>
          </a:prstGeom>
          <a:blipFill>
            <a:blip cstate="print" r:embed="rId8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2" name="object 812"/>
          <p:cNvSpPr/>
          <p:nvPr/>
        </p:nvSpPr>
        <p:spPr>
          <a:xfrm>
            <a:off x="7313149" y="1043776"/>
            <a:ext cx="240520" cy="358766"/>
          </a:xfrm>
          <a:prstGeom prst="rect">
            <a:avLst/>
          </a:prstGeom>
          <a:blipFill>
            <a:blip cstate="print" r:embed="rId8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3" name="object 813"/>
          <p:cNvSpPr/>
          <p:nvPr/>
        </p:nvSpPr>
        <p:spPr>
          <a:xfrm>
            <a:off x="6835630" y="1043776"/>
            <a:ext cx="406822" cy="358766"/>
          </a:xfrm>
          <a:prstGeom prst="rect">
            <a:avLst/>
          </a:prstGeom>
          <a:blipFill>
            <a:blip cstate="print" r:embed="rId8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4" name="object 814"/>
          <p:cNvSpPr/>
          <p:nvPr/>
        </p:nvSpPr>
        <p:spPr>
          <a:xfrm>
            <a:off x="6458495" y="1043776"/>
            <a:ext cx="306688" cy="358766"/>
          </a:xfrm>
          <a:prstGeom prst="rect">
            <a:avLst/>
          </a:prstGeom>
          <a:blipFill>
            <a:blip cstate="print" r:embed="rId8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5" name="object 815"/>
          <p:cNvSpPr/>
          <p:nvPr/>
        </p:nvSpPr>
        <p:spPr>
          <a:xfrm>
            <a:off x="6082870" y="1043776"/>
            <a:ext cx="304675" cy="358766"/>
          </a:xfrm>
          <a:prstGeom prst="rect">
            <a:avLst/>
          </a:prstGeom>
          <a:blipFill>
            <a:blip cstate="print" r:embed="rId8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6" name="object 816"/>
          <p:cNvSpPr/>
          <p:nvPr/>
        </p:nvSpPr>
        <p:spPr>
          <a:xfrm>
            <a:off x="5415651" y="1043776"/>
            <a:ext cx="621680" cy="358766"/>
          </a:xfrm>
          <a:prstGeom prst="rect">
            <a:avLst/>
          </a:prstGeom>
          <a:blipFill>
            <a:blip cstate="print" r:embed="rId8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7" name="object 817"/>
          <p:cNvSpPr/>
          <p:nvPr/>
        </p:nvSpPr>
        <p:spPr>
          <a:xfrm>
            <a:off x="5064432" y="1043776"/>
            <a:ext cx="306437" cy="358766"/>
          </a:xfrm>
          <a:prstGeom prst="rect">
            <a:avLst/>
          </a:prstGeom>
          <a:blipFill>
            <a:blip cstate="print" r:embed="rId8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8" name="object 818"/>
          <p:cNvSpPr/>
          <p:nvPr/>
        </p:nvSpPr>
        <p:spPr>
          <a:xfrm>
            <a:off x="4667923" y="1043776"/>
            <a:ext cx="240520" cy="358766"/>
          </a:xfrm>
          <a:prstGeom prst="rect">
            <a:avLst/>
          </a:prstGeom>
          <a:blipFill>
            <a:blip cstate="print" r:embed="rId8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9" name="object 819"/>
          <p:cNvSpPr/>
          <p:nvPr/>
        </p:nvSpPr>
        <p:spPr>
          <a:xfrm>
            <a:off x="4190404" y="1043776"/>
            <a:ext cx="406822" cy="358766"/>
          </a:xfrm>
          <a:prstGeom prst="rect">
            <a:avLst/>
          </a:prstGeom>
          <a:blipFill>
            <a:blip cstate="print" r:embed="rId8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0" name="object 820"/>
          <p:cNvSpPr/>
          <p:nvPr/>
        </p:nvSpPr>
        <p:spPr>
          <a:xfrm>
            <a:off x="3695529" y="1043776"/>
            <a:ext cx="434496" cy="358766"/>
          </a:xfrm>
          <a:prstGeom prst="rect">
            <a:avLst/>
          </a:prstGeom>
          <a:blipFill>
            <a:blip cstate="print" r:embed="rId8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1" name="object 821"/>
          <p:cNvSpPr/>
          <p:nvPr/>
        </p:nvSpPr>
        <p:spPr>
          <a:xfrm>
            <a:off x="3405444" y="1043776"/>
            <a:ext cx="240520" cy="358766"/>
          </a:xfrm>
          <a:prstGeom prst="rect">
            <a:avLst/>
          </a:prstGeom>
          <a:blipFill>
            <a:blip cstate="print" r:embed="rId8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2" name="object 822"/>
          <p:cNvSpPr/>
          <p:nvPr/>
        </p:nvSpPr>
        <p:spPr>
          <a:xfrm>
            <a:off x="2754330" y="1036478"/>
            <a:ext cx="605827" cy="372605"/>
          </a:xfrm>
          <a:prstGeom prst="rect">
            <a:avLst/>
          </a:prstGeom>
          <a:blipFill>
            <a:blip cstate="print" r:embed="rId8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3" name="object 823"/>
          <p:cNvSpPr/>
          <p:nvPr/>
        </p:nvSpPr>
        <p:spPr>
          <a:xfrm>
            <a:off x="2391032" y="1043776"/>
            <a:ext cx="306687" cy="358766"/>
          </a:xfrm>
          <a:prstGeom prst="rect">
            <a:avLst/>
          </a:prstGeom>
          <a:blipFill>
            <a:blip cstate="print" r:embed="rId8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4" name="object 824"/>
          <p:cNvSpPr/>
          <p:nvPr/>
        </p:nvSpPr>
        <p:spPr>
          <a:xfrm>
            <a:off x="1623178" y="1043776"/>
            <a:ext cx="696905" cy="364552"/>
          </a:xfrm>
          <a:prstGeom prst="rect">
            <a:avLst/>
          </a:prstGeom>
          <a:blipFill>
            <a:blip cstate="print" r:embed="rId8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5" name="object 825"/>
          <p:cNvSpPr/>
          <p:nvPr/>
        </p:nvSpPr>
        <p:spPr>
          <a:xfrm>
            <a:off x="1347686" y="1043776"/>
            <a:ext cx="240520" cy="358766"/>
          </a:xfrm>
          <a:prstGeom prst="rect">
            <a:avLst/>
          </a:prstGeom>
          <a:blipFill>
            <a:blip cstate="print" r:embed="rId8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6" name="object 826"/>
          <p:cNvSpPr/>
          <p:nvPr/>
        </p:nvSpPr>
        <p:spPr>
          <a:xfrm>
            <a:off x="1021122" y="1043776"/>
            <a:ext cx="275492" cy="358766"/>
          </a:xfrm>
          <a:prstGeom prst="rect">
            <a:avLst/>
          </a:prstGeom>
          <a:blipFill>
            <a:blip cstate="print" r:embed="rId8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3929452"/>
            <a:ext cx="20116800" cy="7392145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2390711" y="2920779"/>
            <a:ext cx="255574" cy="298972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2035553" y="2914699"/>
            <a:ext cx="309875" cy="310713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1734899" y="2818673"/>
            <a:ext cx="255574" cy="401078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1184758" y="2920779"/>
            <a:ext cx="512196" cy="298972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0790389" y="2818673"/>
            <a:ext cx="255573" cy="401078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0475901" y="2920779"/>
            <a:ext cx="255573" cy="298972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0183007" y="2920779"/>
            <a:ext cx="255366" cy="298972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9882569" y="2914699"/>
            <a:ext cx="252426" cy="310713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9623640" y="2920779"/>
            <a:ext cx="229575" cy="298972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9281474" y="2920779"/>
            <a:ext cx="283251" cy="303796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9055673" y="2920779"/>
            <a:ext cx="200434" cy="298972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8777663" y="2920779"/>
            <a:ext cx="234818" cy="298972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8054127" y="2920779"/>
            <a:ext cx="685795" cy="298972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8054127" y="2920779"/>
            <a:ext cx="397097" cy="298972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7753688" y="2914699"/>
            <a:ext cx="252427" cy="310713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7494761" y="2920779"/>
            <a:ext cx="229575" cy="298972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6626982" y="2920779"/>
            <a:ext cx="808864" cy="303796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6626982" y="2920779"/>
            <a:ext cx="512196" cy="298972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5998214" y="2914699"/>
            <a:ext cx="591026" cy="310713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5697562" y="2920779"/>
            <a:ext cx="255574" cy="298972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4806092" y="2914699"/>
            <a:ext cx="853731" cy="310713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4411515" y="2920779"/>
            <a:ext cx="255574" cy="298972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4097027" y="2920779"/>
            <a:ext cx="255574" cy="298972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3770587" y="2920779"/>
            <a:ext cx="288912" cy="362709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3220445" y="2920779"/>
            <a:ext cx="512196" cy="298972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2970320" y="2920779"/>
            <a:ext cx="200434" cy="298972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2557923" y="2920779"/>
            <a:ext cx="362080" cy="298972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2218486" y="2914699"/>
            <a:ext cx="309876" cy="310713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1695805" y="2920779"/>
            <a:ext cx="477393" cy="303796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1373769" y="2920779"/>
            <a:ext cx="284089" cy="298972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1036220" y="2920779"/>
            <a:ext cx="234817" cy="298972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7676797" y="1993278"/>
            <a:ext cx="460033" cy="538153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7110718" y="1993278"/>
            <a:ext cx="460033" cy="538153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6523126" y="1993278"/>
            <a:ext cx="520038" cy="652879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5943461" y="1993278"/>
            <a:ext cx="511359" cy="538153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5518900" y="1982333"/>
            <a:ext cx="389085" cy="558909"/>
          </a:xfrm>
          <a:prstGeom prst="rect">
            <a:avLst/>
          </a:prstGeom>
          <a:blipFill>
            <a:blip cstate="print" r:embed="rId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4973955" y="1993278"/>
            <a:ext cx="460034" cy="538153"/>
          </a:xfrm>
          <a:prstGeom prst="rect">
            <a:avLst/>
          </a:prstGeom>
          <a:blipFill>
            <a:blip cstate="print" r:embed="rId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4357682" y="1993278"/>
            <a:ext cx="509849" cy="546833"/>
          </a:xfrm>
          <a:prstGeom prst="rect">
            <a:avLst/>
          </a:prstGeom>
          <a:blipFill>
            <a:blip cstate="print" r:embed="rId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3822171" y="1993278"/>
            <a:ext cx="511358" cy="538153"/>
          </a:xfrm>
          <a:prstGeom prst="rect">
            <a:avLst/>
          </a:prstGeom>
          <a:blipFill>
            <a:blip cstate="print" r:embed="rId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3408932" y="1993278"/>
            <a:ext cx="360781" cy="538153"/>
          </a:xfrm>
          <a:prstGeom prst="rect">
            <a:avLst/>
          </a:prstGeom>
          <a:blipFill>
            <a:blip cstate="print" r:embed="rId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2919085" y="1993278"/>
            <a:ext cx="413238" cy="538153"/>
          </a:xfrm>
          <a:prstGeom prst="rect">
            <a:avLst/>
          </a:prstGeom>
          <a:blipFill>
            <a:blip cstate="print" r:embed="rId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2217146" y="1993278"/>
            <a:ext cx="451731" cy="538153"/>
          </a:xfrm>
          <a:prstGeom prst="rect">
            <a:avLst/>
          </a:prstGeom>
          <a:blipFill>
            <a:blip cstate="print" r:embed="rId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1639744" y="1993278"/>
            <a:ext cx="509849" cy="546833"/>
          </a:xfrm>
          <a:prstGeom prst="rect">
            <a:avLst/>
          </a:prstGeom>
          <a:blipFill>
            <a:blip cstate="print" r:embed="rId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1015547" y="1993278"/>
            <a:ext cx="585704" cy="652879"/>
          </a:xfrm>
          <a:prstGeom prst="rect">
            <a:avLst/>
          </a:prstGeom>
          <a:blipFill>
            <a:blip cstate="print" r:embed="rId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1182718" y="1084531"/>
            <a:ext cx="610234" cy="538153"/>
          </a:xfrm>
          <a:prstGeom prst="rect">
            <a:avLst/>
          </a:prstGeom>
          <a:blipFill>
            <a:blip cstate="print" r:embed="rId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10661925" y="1084531"/>
            <a:ext cx="448712" cy="538153"/>
          </a:xfrm>
          <a:prstGeom prst="rect">
            <a:avLst/>
          </a:prstGeom>
          <a:blipFill>
            <a:blip cstate="print" r:embed="rId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10168681" y="1084531"/>
            <a:ext cx="459656" cy="538153"/>
          </a:xfrm>
          <a:prstGeom prst="rect">
            <a:avLst/>
          </a:prstGeom>
          <a:blipFill>
            <a:blip cstate="print" r:embed="rId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9718081" y="1084531"/>
            <a:ext cx="360781" cy="538153"/>
          </a:xfrm>
          <a:prstGeom prst="rect">
            <a:avLst/>
          </a:prstGeom>
          <a:blipFill>
            <a:blip cstate="print" r:embed="rId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9079166" y="1073587"/>
            <a:ext cx="557777" cy="559286"/>
          </a:xfrm>
          <a:prstGeom prst="rect">
            <a:avLst/>
          </a:prstGeom>
          <a:blipFill>
            <a:blip cstate="print" r:embed="rId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8613849" y="1084531"/>
            <a:ext cx="413238" cy="538153"/>
          </a:xfrm>
          <a:prstGeom prst="rect">
            <a:avLst/>
          </a:prstGeom>
          <a:blipFill>
            <a:blip cstate="print" r:embed="rId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8050787" y="1084531"/>
            <a:ext cx="457015" cy="538153"/>
          </a:xfrm>
          <a:prstGeom prst="rect">
            <a:avLst/>
          </a:prstGeom>
          <a:blipFill>
            <a:blip cstate="print" r:embed="rId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7456026" y="1084531"/>
            <a:ext cx="360781" cy="538153"/>
          </a:xfrm>
          <a:prstGeom prst="rect">
            <a:avLst/>
          </a:prstGeom>
          <a:blipFill>
            <a:blip cstate="print" r:embed="rId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6739747" y="1084531"/>
            <a:ext cx="610233" cy="538153"/>
          </a:xfrm>
          <a:prstGeom prst="rect">
            <a:avLst/>
          </a:prstGeom>
          <a:blipFill>
            <a:blip cstate="print" r:embed="rId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6174044" y="1084531"/>
            <a:ext cx="460033" cy="538153"/>
          </a:xfrm>
          <a:prstGeom prst="rect">
            <a:avLst/>
          </a:prstGeom>
          <a:blipFill>
            <a:blip cstate="print" r:embed="rId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5673252" y="1084531"/>
            <a:ext cx="422673" cy="538153"/>
          </a:xfrm>
          <a:prstGeom prst="rect">
            <a:avLst/>
          </a:prstGeom>
          <a:blipFill>
            <a:blip cstate="print" r:embed="rId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5107549" y="1084531"/>
            <a:ext cx="460033" cy="538153"/>
          </a:xfrm>
          <a:prstGeom prst="rect">
            <a:avLst/>
          </a:prstGeom>
          <a:blipFill>
            <a:blip cstate="print" r:embed="rId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4586379" y="1084531"/>
            <a:ext cx="448712" cy="538153"/>
          </a:xfrm>
          <a:prstGeom prst="rect">
            <a:avLst/>
          </a:prstGeom>
          <a:blipFill>
            <a:blip cstate="print" r:embed="rId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4093134" y="1084531"/>
            <a:ext cx="459656" cy="538153"/>
          </a:xfrm>
          <a:prstGeom prst="rect">
            <a:avLst/>
          </a:prstGeom>
          <a:blipFill>
            <a:blip cstate="print" r:embed="rId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3642535" y="1084531"/>
            <a:ext cx="360781" cy="538153"/>
          </a:xfrm>
          <a:prstGeom prst="rect">
            <a:avLst/>
          </a:prstGeom>
          <a:blipFill>
            <a:blip cstate="print" r:embed="rId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3079474" y="1084531"/>
            <a:ext cx="457014" cy="538153"/>
          </a:xfrm>
          <a:prstGeom prst="rect">
            <a:avLst/>
          </a:prstGeom>
          <a:blipFill>
            <a:blip cstate="print" r:embed="rId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2538679" y="1073587"/>
            <a:ext cx="454373" cy="559286"/>
          </a:xfrm>
          <a:prstGeom prst="rect">
            <a:avLst/>
          </a:prstGeom>
          <a:blipFill>
            <a:blip cstate="print" r:embed="rId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2073361" y="1084531"/>
            <a:ext cx="413238" cy="538153"/>
          </a:xfrm>
          <a:prstGeom prst="rect">
            <a:avLst/>
          </a:prstGeom>
          <a:blipFill>
            <a:blip cstate="print" r:embed="rId1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1623139" y="1084531"/>
            <a:ext cx="360781" cy="538153"/>
          </a:xfrm>
          <a:prstGeom prst="rect">
            <a:avLst/>
          </a:prstGeom>
          <a:blipFill>
            <a:blip cstate="print" r:embed="rId1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1060078" y="1084531"/>
            <a:ext cx="457015" cy="538153"/>
          </a:xfrm>
          <a:prstGeom prst="rect">
            <a:avLst/>
          </a:prstGeom>
          <a:blipFill>
            <a:blip cstate="print" r:embed="rId1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9765564" y="8181672"/>
            <a:ext cx="351235" cy="401717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046038" y="450000"/>
            <a:ext cx="18678680" cy="10871596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6220" y="2826839"/>
            <a:ext cx="20110580" cy="8494757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6930850" y="1885313"/>
            <a:ext cx="362939" cy="472648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6535428" y="1734171"/>
            <a:ext cx="316865" cy="623789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6126086" y="1875700"/>
            <a:ext cx="341724" cy="490878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5583169" y="1875700"/>
            <a:ext cx="489883" cy="491211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4977939" y="1885313"/>
            <a:ext cx="436849" cy="472648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4378343" y="1885313"/>
            <a:ext cx="535955" cy="472648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3881498" y="1885313"/>
            <a:ext cx="404038" cy="472648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3450281" y="1885313"/>
            <a:ext cx="362939" cy="472648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3054861" y="1885313"/>
            <a:ext cx="316864" cy="472648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2576246" y="1885313"/>
            <a:ext cx="385477" cy="472648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2198393" y="1885313"/>
            <a:ext cx="316864" cy="472648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657464" y="1885313"/>
            <a:ext cx="447791" cy="480270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072451" y="1885313"/>
            <a:ext cx="404038" cy="472648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2325876" y="1087179"/>
            <a:ext cx="371223" cy="472648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1764730" y="1077566"/>
            <a:ext cx="489882" cy="491212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1356049" y="1087179"/>
            <a:ext cx="362939" cy="472648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0794901" y="1077566"/>
            <a:ext cx="489883" cy="491212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0385559" y="1087179"/>
            <a:ext cx="362938" cy="472648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9758786" y="1087179"/>
            <a:ext cx="436850" cy="472648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9159189" y="1087179"/>
            <a:ext cx="535954" cy="472648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8719686" y="1087179"/>
            <a:ext cx="371223" cy="472648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8158539" y="1077566"/>
            <a:ext cx="489883" cy="491212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7683236" y="1087179"/>
            <a:ext cx="404038" cy="472648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7208271" y="1077566"/>
            <a:ext cx="399065" cy="491212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6668666" y="1077566"/>
            <a:ext cx="489883" cy="491212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6215574" y="1077566"/>
            <a:ext cx="399067" cy="491212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5613657" y="1087179"/>
            <a:ext cx="404038" cy="472648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5116482" y="1087179"/>
            <a:ext cx="404038" cy="472648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4619307" y="1087179"/>
            <a:ext cx="404038" cy="472648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4223556" y="1087179"/>
            <a:ext cx="316864" cy="472648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3486076" y="1087179"/>
            <a:ext cx="678149" cy="472648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2640880" y="1087179"/>
            <a:ext cx="819011" cy="472648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2178174" y="1087179"/>
            <a:ext cx="403708" cy="472648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1616696" y="1077566"/>
            <a:ext cx="489884" cy="491212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1072122" y="1087179"/>
            <a:ext cx="371223" cy="472648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061463" y="3189894"/>
            <a:ext cx="18045874" cy="7704223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3384847" y="10274572"/>
            <a:ext cx="2021652" cy="235860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8080541" y="1979564"/>
            <a:ext cx="360781" cy="538153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7553709" y="1979564"/>
            <a:ext cx="459656" cy="538153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7012914" y="1968620"/>
            <a:ext cx="454373" cy="559286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6546842" y="1979564"/>
            <a:ext cx="413238" cy="538153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5930947" y="1979564"/>
            <a:ext cx="509849" cy="546833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4984839" y="1979564"/>
            <a:ext cx="921955" cy="538153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3853057" y="1968620"/>
            <a:ext cx="1063852" cy="559286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3311884" y="1979564"/>
            <a:ext cx="460034" cy="538153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707237" y="1968620"/>
            <a:ext cx="1536717" cy="559286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062283" y="1979564"/>
            <a:ext cx="422672" cy="538153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7730704" y="1070817"/>
            <a:ext cx="413238" cy="538153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6307202" y="1070817"/>
            <a:ext cx="1351421" cy="538153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5718101" y="1059873"/>
            <a:ext cx="557777" cy="559287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5252028" y="1070817"/>
            <a:ext cx="413238" cy="538153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4262144" y="1070817"/>
            <a:ext cx="921955" cy="538153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3552280" y="1070817"/>
            <a:ext cx="460034" cy="538153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2917138" y="1070817"/>
            <a:ext cx="413238" cy="538153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2396344" y="1070817"/>
            <a:ext cx="448712" cy="538153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864229" y="1070817"/>
            <a:ext cx="460034" cy="538153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024167" y="1070817"/>
            <a:ext cx="772132" cy="538153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20116800" cy="11321597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20116800" cy="11321597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8945744" y="10726925"/>
            <a:ext cx="116612" cy="172465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9256100" y="1070817"/>
            <a:ext cx="360781" cy="538153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8603221" y="1070817"/>
            <a:ext cx="585704" cy="652879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8014121" y="1059873"/>
            <a:ext cx="557777" cy="559287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7548803" y="1070817"/>
            <a:ext cx="413238" cy="538153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6909888" y="1059873"/>
            <a:ext cx="557777" cy="559287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6515519" y="1070817"/>
            <a:ext cx="356253" cy="538153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5949439" y="1070817"/>
            <a:ext cx="460033" cy="538153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5459214" y="1070817"/>
            <a:ext cx="413238" cy="538153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4896153" y="1070817"/>
            <a:ext cx="457015" cy="538153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4251200" y="1070817"/>
            <a:ext cx="422673" cy="538153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3107341" y="1070817"/>
            <a:ext cx="931767" cy="538153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2518240" y="1059873"/>
            <a:ext cx="557777" cy="559287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2052168" y="1070817"/>
            <a:ext cx="413238" cy="538153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062283" y="1070817"/>
            <a:ext cx="921955" cy="538153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041035" y="2754484"/>
            <a:ext cx="18017630" cy="7562871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12184150" y="4537760"/>
            <a:ext cx="442107" cy="241234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11947761" y="4537760"/>
            <a:ext cx="189111" cy="240312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1714599" y="4541683"/>
            <a:ext cx="201104" cy="231546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1418015" y="4543527"/>
            <a:ext cx="236853" cy="234546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1192004" y="4537760"/>
            <a:ext cx="196954" cy="240772"/>
          </a:xfrm>
          <a:prstGeom prst="rect">
            <a:avLst/>
          </a:prstGeom>
          <a:blipFill>
            <a:blip cstate="print" r:embed="rId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0931860" y="4537532"/>
            <a:ext cx="222091" cy="326104"/>
          </a:xfrm>
          <a:prstGeom prst="rect">
            <a:avLst/>
          </a:prstGeom>
          <a:blipFill>
            <a:blip cstate="print" r:embed="rId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0405804" y="4537532"/>
            <a:ext cx="488002" cy="326104"/>
          </a:xfrm>
          <a:prstGeom prst="rect">
            <a:avLst/>
          </a:prstGeom>
          <a:blipFill>
            <a:blip cstate="print" r:embed="rId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0151656" y="4541683"/>
            <a:ext cx="205717" cy="231546"/>
          </a:xfrm>
          <a:prstGeom prst="rect">
            <a:avLst/>
          </a:prstGeom>
          <a:blipFill>
            <a:blip cstate="print" r:embed="rId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9745295" y="4541683"/>
            <a:ext cx="370384" cy="231546"/>
          </a:xfrm>
          <a:prstGeom prst="rect">
            <a:avLst/>
          </a:prstGeom>
          <a:blipFill>
            <a:blip cstate="print" r:embed="rId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9268825" y="4437903"/>
            <a:ext cx="450869" cy="341092"/>
          </a:xfrm>
          <a:prstGeom prst="rect">
            <a:avLst/>
          </a:prstGeom>
          <a:blipFill>
            <a:blip cstate="print" r:embed="rId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924963" y="4543527"/>
            <a:ext cx="202718" cy="229703"/>
          </a:xfrm>
          <a:prstGeom prst="rect">
            <a:avLst/>
          </a:prstGeom>
          <a:blipFill>
            <a:blip cstate="print" r:embed="rId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4376930" y="3982417"/>
            <a:ext cx="196954" cy="240772"/>
          </a:xfrm>
          <a:prstGeom prst="rect">
            <a:avLst/>
          </a:prstGeom>
          <a:blipFill>
            <a:blip cstate="print" r:embed="rId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4146535" y="3988182"/>
            <a:ext cx="202257" cy="229703"/>
          </a:xfrm>
          <a:prstGeom prst="rect">
            <a:avLst/>
          </a:prstGeom>
          <a:blipFill>
            <a:blip cstate="print" r:embed="rId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3916602" y="3982417"/>
            <a:ext cx="196954" cy="240772"/>
          </a:xfrm>
          <a:prstGeom prst="rect">
            <a:avLst/>
          </a:prstGeom>
          <a:blipFill>
            <a:blip cstate="print" r:embed="rId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3630625" y="3988182"/>
            <a:ext cx="236853" cy="234547"/>
          </a:xfrm>
          <a:prstGeom prst="rect">
            <a:avLst/>
          </a:prstGeom>
          <a:blipFill>
            <a:blip cstate="print" r:embed="rId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3389397" y="3988182"/>
            <a:ext cx="206177" cy="229703"/>
          </a:xfrm>
          <a:prstGeom prst="rect">
            <a:avLst/>
          </a:prstGeom>
          <a:blipFill>
            <a:blip cstate="print" r:embed="rId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3032620" y="3988182"/>
            <a:ext cx="209175" cy="229703"/>
          </a:xfrm>
          <a:prstGeom prst="rect">
            <a:avLst/>
          </a:prstGeom>
          <a:blipFill>
            <a:blip cstate="print" r:embed="rId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2800150" y="3982417"/>
            <a:ext cx="196954" cy="240772"/>
          </a:xfrm>
          <a:prstGeom prst="rect">
            <a:avLst/>
          </a:prstGeom>
          <a:blipFill>
            <a:blip cstate="print" r:embed="rId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2545309" y="3986340"/>
            <a:ext cx="205717" cy="231545"/>
          </a:xfrm>
          <a:prstGeom prst="rect">
            <a:avLst/>
          </a:prstGeom>
          <a:blipFill>
            <a:blip cstate="print" r:embed="rId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2304305" y="3988182"/>
            <a:ext cx="202257" cy="229703"/>
          </a:xfrm>
          <a:prstGeom prst="rect">
            <a:avLst/>
          </a:prstGeom>
          <a:blipFill>
            <a:blip cstate="print" r:embed="rId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2040470" y="3982189"/>
            <a:ext cx="238695" cy="241461"/>
          </a:xfrm>
          <a:prstGeom prst="rect">
            <a:avLst/>
          </a:prstGeom>
          <a:blipFill>
            <a:blip cstate="print" r:embed="rId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1764182" y="3875870"/>
            <a:ext cx="239159" cy="347780"/>
          </a:xfrm>
          <a:prstGeom prst="rect">
            <a:avLst/>
          </a:prstGeom>
          <a:blipFill>
            <a:blip cstate="print" r:embed="rId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1522487" y="3982417"/>
            <a:ext cx="196954" cy="240772"/>
          </a:xfrm>
          <a:prstGeom prst="rect">
            <a:avLst/>
          </a:prstGeom>
          <a:blipFill>
            <a:blip cstate="print" r:embed="rId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1262344" y="3982189"/>
            <a:ext cx="222091" cy="326103"/>
          </a:xfrm>
          <a:prstGeom prst="rect">
            <a:avLst/>
          </a:prstGeom>
          <a:blipFill>
            <a:blip cstate="print" r:embed="rId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1011656" y="3982417"/>
            <a:ext cx="196953" cy="240772"/>
          </a:xfrm>
          <a:prstGeom prst="rect">
            <a:avLst/>
          </a:prstGeom>
          <a:blipFill>
            <a:blip cstate="print" r:embed="rId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0785411" y="3982649"/>
            <a:ext cx="189804" cy="240080"/>
          </a:xfrm>
          <a:prstGeom prst="rect">
            <a:avLst/>
          </a:prstGeom>
          <a:blipFill>
            <a:blip cstate="print" r:embed="rId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0440859" y="3988182"/>
            <a:ext cx="209177" cy="229703"/>
          </a:xfrm>
          <a:prstGeom prst="rect">
            <a:avLst/>
          </a:prstGeom>
          <a:blipFill>
            <a:blip cstate="print" r:embed="rId2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0190400" y="3988182"/>
            <a:ext cx="209176" cy="229703"/>
          </a:xfrm>
          <a:prstGeom prst="rect">
            <a:avLst/>
          </a:prstGeom>
          <a:blipFill>
            <a:blip cstate="print" r:embed="rId2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9943170" y="3986340"/>
            <a:ext cx="205716" cy="231545"/>
          </a:xfrm>
          <a:prstGeom prst="rect">
            <a:avLst/>
          </a:prstGeom>
          <a:blipFill>
            <a:blip cstate="print" r:embed="rId3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9638283" y="3988182"/>
            <a:ext cx="267986" cy="292204"/>
          </a:xfrm>
          <a:prstGeom prst="rect">
            <a:avLst/>
          </a:prstGeom>
          <a:blipFill>
            <a:blip cstate="print" r:embed="rId3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9409504" y="3982417"/>
            <a:ext cx="207330" cy="241232"/>
          </a:xfrm>
          <a:prstGeom prst="rect">
            <a:avLst/>
          </a:prstGeom>
          <a:blipFill>
            <a:blip cstate="print" r:embed="rId3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9150052" y="3982189"/>
            <a:ext cx="222091" cy="326103"/>
          </a:xfrm>
          <a:prstGeom prst="rect">
            <a:avLst/>
          </a:prstGeom>
          <a:blipFill>
            <a:blip cstate="print" r:embed="rId3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8913663" y="3982417"/>
            <a:ext cx="189111" cy="240312"/>
          </a:xfrm>
          <a:prstGeom prst="rect">
            <a:avLst/>
          </a:prstGeom>
          <a:blipFill>
            <a:blip cstate="print" r:embed="rId3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2895195" y="2841388"/>
            <a:ext cx="747228" cy="795658"/>
          </a:xfrm>
          <a:prstGeom prst="rect">
            <a:avLst/>
          </a:prstGeom>
          <a:blipFill>
            <a:blip cstate="print" r:embed="rId3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2010747" y="2822937"/>
            <a:ext cx="596165" cy="814108"/>
          </a:xfrm>
          <a:prstGeom prst="rect">
            <a:avLst/>
          </a:prstGeom>
          <a:blipFill>
            <a:blip cstate="print" r:embed="rId3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1268132" y="2841388"/>
            <a:ext cx="673427" cy="795658"/>
          </a:xfrm>
          <a:prstGeom prst="rect">
            <a:avLst/>
          </a:prstGeom>
          <a:blipFill>
            <a:blip cstate="print" r:embed="rId3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0555502" y="2822937"/>
            <a:ext cx="657279" cy="832559"/>
          </a:xfrm>
          <a:prstGeom prst="rect">
            <a:avLst/>
          </a:prstGeom>
          <a:blipFill>
            <a:blip cstate="print" r:embed="rId3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9612244" y="2822937"/>
            <a:ext cx="657280" cy="832559"/>
          </a:xfrm>
          <a:prstGeom prst="rect">
            <a:avLst/>
          </a:prstGeom>
          <a:blipFill>
            <a:blip cstate="print" r:embed="rId3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8930746" y="2841388"/>
            <a:ext cx="616923" cy="814108"/>
          </a:xfrm>
          <a:prstGeom prst="rect">
            <a:avLst/>
          </a:prstGeom>
          <a:blipFill>
            <a:blip cstate="print" r:embed="rId4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0" y="5660798"/>
            <a:ext cx="20116800" cy="5660798"/>
          </a:xfrm>
          <a:prstGeom prst="rect">
            <a:avLst/>
          </a:prstGeom>
          <a:blipFill>
            <a:blip cstate="print" r:embed="rId4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009199" y="2390574"/>
            <a:ext cx="2386762" cy="1193379"/>
          </a:xfrm>
          <a:prstGeom prst="rect">
            <a:avLst/>
          </a:prstGeom>
          <a:blipFill>
            <a:blip cstate="print" r:embed="rId4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009199" y="3779743"/>
            <a:ext cx="2386762" cy="997592"/>
          </a:xfrm>
          <a:prstGeom prst="rect">
            <a:avLst/>
          </a:prstGeom>
          <a:blipFill>
            <a:blip cstate="print" r:embed="rId4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6840936" y="4455660"/>
            <a:ext cx="256914" cy="317108"/>
          </a:xfrm>
          <a:prstGeom prst="rect">
            <a:avLst/>
          </a:prstGeom>
          <a:blipFill>
            <a:blip cstate="print" r:embed="rId4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6594859" y="4449432"/>
            <a:ext cx="219324" cy="323337"/>
          </a:xfrm>
          <a:prstGeom prst="rect">
            <a:avLst/>
          </a:prstGeom>
          <a:blipFill>
            <a:blip cstate="print" r:embed="rId4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6295277" y="4449432"/>
            <a:ext cx="261068" cy="328872"/>
          </a:xfrm>
          <a:prstGeom prst="rect">
            <a:avLst/>
          </a:prstGeom>
          <a:blipFill>
            <a:blip cstate="print" r:embed="rId4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6034672" y="4449432"/>
            <a:ext cx="219324" cy="323337"/>
          </a:xfrm>
          <a:prstGeom prst="rect">
            <a:avLst/>
          </a:prstGeom>
          <a:blipFill>
            <a:blip cstate="print" r:embed="rId4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5712720" y="4541223"/>
            <a:ext cx="201105" cy="231545"/>
          </a:xfrm>
          <a:prstGeom prst="rect">
            <a:avLst/>
          </a:prstGeom>
          <a:blipFill>
            <a:blip cstate="print" r:embed="rId4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5416135" y="4543065"/>
            <a:ext cx="236854" cy="234547"/>
          </a:xfrm>
          <a:prstGeom prst="rect">
            <a:avLst/>
          </a:prstGeom>
          <a:blipFill>
            <a:blip cstate="print" r:embed="rId4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5186435" y="4537300"/>
            <a:ext cx="207330" cy="241232"/>
          </a:xfrm>
          <a:prstGeom prst="rect">
            <a:avLst/>
          </a:prstGeom>
          <a:blipFill>
            <a:blip cstate="print" r:embed="rId5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4926984" y="4537072"/>
            <a:ext cx="222089" cy="326103"/>
          </a:xfrm>
          <a:prstGeom prst="rect">
            <a:avLst/>
          </a:prstGeom>
          <a:blipFill>
            <a:blip cstate="print" r:embed="rId5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4661074" y="4543065"/>
            <a:ext cx="206178" cy="229703"/>
          </a:xfrm>
          <a:prstGeom prst="rect">
            <a:avLst/>
          </a:prstGeom>
          <a:blipFill>
            <a:blip cstate="print" r:embed="rId5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4410386" y="4537300"/>
            <a:ext cx="196954" cy="240772"/>
          </a:xfrm>
          <a:prstGeom prst="rect">
            <a:avLst/>
          </a:prstGeom>
          <a:blipFill>
            <a:blip cstate="print" r:embed="rId5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4082208" y="4537300"/>
            <a:ext cx="196953" cy="240772"/>
          </a:xfrm>
          <a:prstGeom prst="rect">
            <a:avLst/>
          </a:prstGeom>
          <a:blipFill>
            <a:blip cstate="print" r:embed="rId5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3827368" y="4541223"/>
            <a:ext cx="205716" cy="231545"/>
          </a:xfrm>
          <a:prstGeom prst="rect">
            <a:avLst/>
          </a:prstGeom>
          <a:blipFill>
            <a:blip cstate="print" r:embed="rId5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7528199" y="3875870"/>
            <a:ext cx="207791" cy="341555"/>
          </a:xfrm>
          <a:prstGeom prst="rect">
            <a:avLst/>
          </a:prstGeom>
          <a:blipFill>
            <a:blip cstate="print" r:embed="rId5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7260674" y="3986109"/>
            <a:ext cx="207790" cy="231316"/>
          </a:xfrm>
          <a:prstGeom prst="rect">
            <a:avLst/>
          </a:prstGeom>
          <a:blipFill>
            <a:blip cstate="print" r:embed="rId5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7024284" y="3981957"/>
            <a:ext cx="189111" cy="240310"/>
          </a:xfrm>
          <a:prstGeom prst="rect">
            <a:avLst/>
          </a:prstGeom>
          <a:blipFill>
            <a:blip cstate="print" r:embed="rId5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6770136" y="3985879"/>
            <a:ext cx="205717" cy="231546"/>
          </a:xfrm>
          <a:prstGeom prst="rect">
            <a:avLst/>
          </a:prstGeom>
          <a:blipFill>
            <a:blip cstate="print" r:embed="rId5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6519448" y="3981957"/>
            <a:ext cx="196953" cy="240772"/>
          </a:xfrm>
          <a:prstGeom prst="rect">
            <a:avLst/>
          </a:prstGeom>
          <a:blipFill>
            <a:blip cstate="print" r:embed="rId6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6272450" y="3985879"/>
            <a:ext cx="221629" cy="231546"/>
          </a:xfrm>
          <a:prstGeom prst="rect">
            <a:avLst/>
          </a:prstGeom>
          <a:blipFill>
            <a:blip cstate="print" r:embed="rId6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6021761" y="3981957"/>
            <a:ext cx="196954" cy="240772"/>
          </a:xfrm>
          <a:prstGeom prst="rect">
            <a:avLst/>
          </a:prstGeom>
          <a:blipFill>
            <a:blip cstate="print" r:embed="rId6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5782602" y="3987722"/>
            <a:ext cx="202719" cy="229703"/>
          </a:xfrm>
          <a:prstGeom prst="rect">
            <a:avLst/>
          </a:prstGeom>
          <a:blipFill>
            <a:blip cstate="print" r:embed="rId6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5407608" y="3981728"/>
            <a:ext cx="238695" cy="241462"/>
          </a:xfrm>
          <a:prstGeom prst="rect">
            <a:avLst/>
          </a:prstGeom>
          <a:blipFill>
            <a:blip cstate="print" r:embed="rId6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5180213" y="3987722"/>
            <a:ext cx="202257" cy="229703"/>
          </a:xfrm>
          <a:prstGeom prst="rect">
            <a:avLst/>
          </a:prstGeom>
          <a:blipFill>
            <a:blip cstate="print" r:embed="rId6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4849265" y="3985879"/>
            <a:ext cx="292201" cy="231546"/>
          </a:xfrm>
          <a:prstGeom prst="rect">
            <a:avLst/>
          </a:prstGeom>
          <a:blipFill>
            <a:blip cstate="print" r:embed="rId6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4578513" y="3981728"/>
            <a:ext cx="222090" cy="326103"/>
          </a:xfrm>
          <a:prstGeom prst="rect">
            <a:avLst/>
          </a:prstGeom>
          <a:blipFill>
            <a:blip cstate="print" r:embed="rId6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4320906" y="3985879"/>
            <a:ext cx="221630" cy="231546"/>
          </a:xfrm>
          <a:prstGeom prst="rect">
            <a:avLst/>
          </a:prstGeom>
          <a:blipFill>
            <a:blip cstate="print" r:embed="rId6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4079901" y="3987722"/>
            <a:ext cx="202258" cy="229703"/>
          </a:xfrm>
          <a:prstGeom prst="rect">
            <a:avLst/>
          </a:prstGeom>
          <a:blipFill>
            <a:blip cstate="print" r:embed="rId6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3816067" y="3981728"/>
            <a:ext cx="238694" cy="241462"/>
          </a:xfrm>
          <a:prstGeom prst="rect">
            <a:avLst/>
          </a:prstGeom>
          <a:blipFill>
            <a:blip cstate="print" r:embed="rId7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5189193" y="2822937"/>
            <a:ext cx="712630" cy="831406"/>
          </a:xfrm>
          <a:prstGeom prst="rect">
            <a:avLst/>
          </a:prstGeom>
          <a:blipFill>
            <a:blip cstate="print" r:embed="rId7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4534213" y="2841388"/>
            <a:ext cx="603086" cy="795658"/>
          </a:xfrm>
          <a:prstGeom prst="rect">
            <a:avLst/>
          </a:prstGeom>
          <a:blipFill>
            <a:blip cstate="print" r:embed="rId7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3856177" y="2841388"/>
            <a:ext cx="616922" cy="814108"/>
          </a:xfrm>
          <a:prstGeom prst="rect">
            <a:avLst/>
          </a:prstGeom>
          <a:blipFill>
            <a:blip cstate="print" r:embed="rId7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16644307" y="1061507"/>
            <a:ext cx="775122" cy="775122"/>
          </a:xfrm>
          <a:prstGeom prst="rect">
            <a:avLst/>
          </a:prstGeom>
          <a:blipFill>
            <a:blip cstate="print" r:embed="rId7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16914858" y="1332067"/>
            <a:ext cx="234021" cy="234014"/>
          </a:xfrm>
          <a:prstGeom prst="rect">
            <a:avLst/>
          </a:prstGeom>
          <a:blipFill>
            <a:blip cstate="print" r:embed="rId7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18884470" y="1665525"/>
            <a:ext cx="109153" cy="161391"/>
          </a:xfrm>
          <a:prstGeom prst="rect">
            <a:avLst/>
          </a:prstGeom>
          <a:blipFill>
            <a:blip cstate="print" r:embed="rId7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18735100" y="1700408"/>
            <a:ext cx="109157" cy="126508"/>
          </a:xfrm>
          <a:prstGeom prst="rect">
            <a:avLst/>
          </a:prstGeom>
          <a:blipFill>
            <a:blip cstate="print" r:embed="rId7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18585806" y="1700408"/>
            <a:ext cx="116748" cy="151807"/>
          </a:xfrm>
          <a:prstGeom prst="rect">
            <a:avLst/>
          </a:prstGeom>
          <a:blipFill>
            <a:blip cstate="print" r:embed="rId7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18436448" y="1700408"/>
            <a:ext cx="109163" cy="126508"/>
          </a:xfrm>
          <a:prstGeom prst="rect">
            <a:avLst/>
          </a:prstGeom>
          <a:blipFill>
            <a:blip cstate="print" r:embed="rId7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18303872" y="1700408"/>
            <a:ext cx="101032" cy="126508"/>
          </a:xfrm>
          <a:prstGeom prst="rect">
            <a:avLst/>
          </a:prstGeom>
          <a:blipFill>
            <a:blip cstate="print" r:embed="rId8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18171194" y="1698599"/>
            <a:ext cx="106743" cy="130120"/>
          </a:xfrm>
          <a:prstGeom prst="rect">
            <a:avLst/>
          </a:prstGeom>
          <a:blipFill>
            <a:blip cstate="print" r:embed="rId8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18052658" y="1700408"/>
            <a:ext cx="89820" cy="126508"/>
          </a:xfrm>
          <a:prstGeom prst="rect">
            <a:avLst/>
          </a:prstGeom>
          <a:blipFill>
            <a:blip cstate="print" r:embed="rId8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7916354" y="1700408"/>
            <a:ext cx="101205" cy="126508"/>
          </a:xfrm>
          <a:prstGeom prst="rect">
            <a:avLst/>
          </a:prstGeom>
          <a:blipFill>
            <a:blip cstate="print" r:embed="rId8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17772690" y="1700408"/>
            <a:ext cx="103558" cy="126508"/>
          </a:xfrm>
          <a:prstGeom prst="rect">
            <a:avLst/>
          </a:prstGeom>
          <a:blipFill>
            <a:blip cstate="print" r:embed="rId8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17623326" y="1700408"/>
            <a:ext cx="109159" cy="126508"/>
          </a:xfrm>
          <a:prstGeom prst="rect">
            <a:avLst/>
          </a:prstGeom>
          <a:blipFill>
            <a:blip cstate="print" r:embed="rId8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18280998" y="1487794"/>
            <a:ext cx="99397" cy="126501"/>
          </a:xfrm>
          <a:prstGeom prst="rect">
            <a:avLst/>
          </a:prstGeom>
          <a:blipFill>
            <a:blip cstate="print" r:embed="rId8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18138650" y="1485981"/>
            <a:ext cx="106262" cy="130127"/>
          </a:xfrm>
          <a:prstGeom prst="rect">
            <a:avLst/>
          </a:prstGeom>
          <a:blipFill>
            <a:blip cstate="print" r:embed="rId8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18011218" y="1487794"/>
            <a:ext cx="101032" cy="126501"/>
          </a:xfrm>
          <a:prstGeom prst="rect">
            <a:avLst/>
          </a:prstGeom>
          <a:blipFill>
            <a:blip cstate="print" r:embed="rId8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17883916" y="1487794"/>
            <a:ext cx="101572" cy="126501"/>
          </a:xfrm>
          <a:prstGeom prst="rect">
            <a:avLst/>
          </a:prstGeom>
          <a:blipFill>
            <a:blip cstate="print" r:embed="rId8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17759622" y="1487794"/>
            <a:ext cx="89824" cy="126501"/>
          </a:xfrm>
          <a:prstGeom prst="rect">
            <a:avLst/>
          </a:prstGeom>
          <a:blipFill>
            <a:blip cstate="print" r:embed="rId9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17623326" y="1487794"/>
            <a:ext cx="101204" cy="126501"/>
          </a:xfrm>
          <a:prstGeom prst="rect">
            <a:avLst/>
          </a:prstGeom>
          <a:blipFill>
            <a:blip cstate="print" r:embed="rId9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18438662" y="1275180"/>
            <a:ext cx="93434" cy="126501"/>
          </a:xfrm>
          <a:prstGeom prst="rect">
            <a:avLst/>
          </a:prstGeom>
          <a:blipFill>
            <a:blip cstate="print" r:embed="rId9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18306086" y="1275180"/>
            <a:ext cx="101029" cy="126501"/>
          </a:xfrm>
          <a:prstGeom prst="rect">
            <a:avLst/>
          </a:prstGeom>
          <a:blipFill>
            <a:blip cstate="print" r:embed="rId9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18173402" y="1273370"/>
            <a:ext cx="106747" cy="130123"/>
          </a:xfrm>
          <a:prstGeom prst="rect">
            <a:avLst/>
          </a:prstGeom>
          <a:blipFill>
            <a:blip cstate="print" r:embed="rId9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18030284" y="1275180"/>
            <a:ext cx="120003" cy="126501"/>
          </a:xfrm>
          <a:prstGeom prst="rect">
            <a:avLst/>
          </a:prstGeom>
          <a:blipFill>
            <a:blip cstate="print" r:embed="rId9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17885674" y="1275180"/>
            <a:ext cx="113855" cy="126501"/>
          </a:xfrm>
          <a:prstGeom prst="rect">
            <a:avLst/>
          </a:prstGeom>
          <a:blipFill>
            <a:blip cstate="print" r:embed="rId9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17761340" y="1275180"/>
            <a:ext cx="99223" cy="126501"/>
          </a:xfrm>
          <a:prstGeom prst="rect">
            <a:avLst/>
          </a:prstGeom>
          <a:blipFill>
            <a:blip cstate="print" r:embed="rId9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17618990" y="1273370"/>
            <a:ext cx="106262" cy="130123"/>
          </a:xfrm>
          <a:prstGeom prst="rect">
            <a:avLst/>
          </a:prstGeom>
          <a:blipFill>
            <a:blip cstate="print" r:embed="rId9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19001066" y="1062568"/>
            <a:ext cx="96507" cy="126508"/>
          </a:xfrm>
          <a:prstGeom prst="rect">
            <a:avLst/>
          </a:prstGeom>
          <a:blipFill>
            <a:blip cstate="print" r:embed="rId9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18851016" y="1062568"/>
            <a:ext cx="120002" cy="126508"/>
          </a:xfrm>
          <a:prstGeom prst="rect">
            <a:avLst/>
          </a:prstGeom>
          <a:blipFill>
            <a:blip cstate="print" r:embed="rId10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18722838" y="1062568"/>
            <a:ext cx="101570" cy="126508"/>
          </a:xfrm>
          <a:prstGeom prst="rect">
            <a:avLst/>
          </a:prstGeom>
          <a:blipFill>
            <a:blip cstate="print" r:embed="rId10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18582272" y="1060759"/>
            <a:ext cx="106738" cy="130130"/>
          </a:xfrm>
          <a:prstGeom prst="rect">
            <a:avLst/>
          </a:prstGeom>
          <a:blipFill>
            <a:blip cstate="print" r:embed="rId10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18442368" y="1062568"/>
            <a:ext cx="103557" cy="126508"/>
          </a:xfrm>
          <a:prstGeom prst="rect">
            <a:avLst/>
          </a:prstGeom>
          <a:blipFill>
            <a:blip cstate="print" r:embed="rId10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18293002" y="1062568"/>
            <a:ext cx="109159" cy="126508"/>
          </a:xfrm>
          <a:prstGeom prst="rect">
            <a:avLst/>
          </a:prstGeom>
          <a:blipFill>
            <a:blip cstate="print" r:embed="rId10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18162344" y="1062568"/>
            <a:ext cx="99222" cy="126508"/>
          </a:xfrm>
          <a:prstGeom prst="rect">
            <a:avLst/>
          </a:prstGeom>
          <a:blipFill>
            <a:blip cstate="print" r:embed="rId10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18025538" y="1062568"/>
            <a:ext cx="96504" cy="126508"/>
          </a:xfrm>
          <a:prstGeom prst="rect">
            <a:avLst/>
          </a:prstGeom>
          <a:blipFill>
            <a:blip cstate="print" r:embed="rId10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17876132" y="1062568"/>
            <a:ext cx="113852" cy="126508"/>
          </a:xfrm>
          <a:prstGeom prst="rect">
            <a:avLst/>
          </a:prstGeom>
          <a:blipFill>
            <a:blip cstate="print" r:embed="rId10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17757146" y="1062568"/>
            <a:ext cx="89824" cy="126508"/>
          </a:xfrm>
          <a:prstGeom prst="rect">
            <a:avLst/>
          </a:prstGeom>
          <a:blipFill>
            <a:blip cstate="print" r:embed="rId10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17618446" y="1062568"/>
            <a:ext cx="98314" cy="126508"/>
          </a:xfrm>
          <a:prstGeom prst="rect">
            <a:avLst/>
          </a:prstGeom>
          <a:blipFill>
            <a:blip cstate="print" r:embed="rId10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12543952" y="1050150"/>
            <a:ext cx="360781" cy="538153"/>
          </a:xfrm>
          <a:prstGeom prst="rect">
            <a:avLst/>
          </a:prstGeom>
          <a:blipFill>
            <a:blip cstate="print" r:embed="rId11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12017121" y="1050150"/>
            <a:ext cx="459657" cy="538153"/>
          </a:xfrm>
          <a:prstGeom prst="rect">
            <a:avLst/>
          </a:prstGeom>
          <a:blipFill>
            <a:blip cstate="print" r:embed="rId11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11476325" y="1039205"/>
            <a:ext cx="454373" cy="559287"/>
          </a:xfrm>
          <a:prstGeom prst="rect">
            <a:avLst/>
          </a:prstGeom>
          <a:blipFill>
            <a:blip cstate="print" r:embed="rId11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11010254" y="1050150"/>
            <a:ext cx="413237" cy="538153"/>
          </a:xfrm>
          <a:prstGeom prst="rect">
            <a:avLst/>
          </a:prstGeom>
          <a:blipFill>
            <a:blip cstate="print" r:embed="rId11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10394358" y="1050150"/>
            <a:ext cx="509849" cy="546833"/>
          </a:xfrm>
          <a:prstGeom prst="rect">
            <a:avLst/>
          </a:prstGeom>
          <a:blipFill>
            <a:blip cstate="print" r:embed="rId11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9448250" y="1050150"/>
            <a:ext cx="921955" cy="538153"/>
          </a:xfrm>
          <a:prstGeom prst="rect">
            <a:avLst/>
          </a:prstGeom>
          <a:blipFill>
            <a:blip cstate="print" r:embed="rId11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8316467" y="1039205"/>
            <a:ext cx="1063852" cy="559287"/>
          </a:xfrm>
          <a:prstGeom prst="rect">
            <a:avLst/>
          </a:prstGeom>
          <a:blipFill>
            <a:blip cstate="print" r:embed="rId11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7775295" y="1050150"/>
            <a:ext cx="460033" cy="538153"/>
          </a:xfrm>
          <a:prstGeom prst="rect">
            <a:avLst/>
          </a:prstGeom>
          <a:blipFill>
            <a:blip cstate="print" r:embed="rId11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6170647" y="1039205"/>
            <a:ext cx="1536718" cy="559287"/>
          </a:xfrm>
          <a:prstGeom prst="rect">
            <a:avLst/>
          </a:prstGeom>
          <a:blipFill>
            <a:blip cstate="print" r:embed="rId118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5525694" y="1050150"/>
            <a:ext cx="422673" cy="538153"/>
          </a:xfrm>
          <a:prstGeom prst="rect">
            <a:avLst/>
          </a:prstGeom>
          <a:blipFill>
            <a:blip cstate="print" r:embed="rId119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4815829" y="1050150"/>
            <a:ext cx="460034" cy="538153"/>
          </a:xfrm>
          <a:prstGeom prst="rect">
            <a:avLst/>
          </a:prstGeom>
          <a:blipFill>
            <a:blip cstate="print" r:embed="rId120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4249750" y="1050150"/>
            <a:ext cx="460034" cy="538153"/>
          </a:xfrm>
          <a:prstGeom prst="rect">
            <a:avLst/>
          </a:prstGeom>
          <a:blipFill>
            <a:blip cstate="print" r:embed="rId12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3708955" y="1039205"/>
            <a:ext cx="454373" cy="559287"/>
          </a:xfrm>
          <a:prstGeom prst="rect">
            <a:avLst/>
          </a:prstGeom>
          <a:blipFill>
            <a:blip cstate="print" r:embed="rId12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3167782" y="1050150"/>
            <a:ext cx="460034" cy="538153"/>
          </a:xfrm>
          <a:prstGeom prst="rect">
            <a:avLst/>
          </a:prstGeom>
          <a:blipFill>
            <a:blip cstate="print" r:embed="rId12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2588117" y="1050150"/>
            <a:ext cx="511358" cy="538153"/>
          </a:xfrm>
          <a:prstGeom prst="rect">
            <a:avLst/>
          </a:prstGeom>
          <a:blipFill>
            <a:blip cstate="print" r:embed="rId124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2098269" y="1050150"/>
            <a:ext cx="459656" cy="538153"/>
          </a:xfrm>
          <a:prstGeom prst="rect">
            <a:avLst/>
          </a:prstGeom>
          <a:blipFill>
            <a:blip cstate="print" r:embed="rId125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1518603" y="1050150"/>
            <a:ext cx="511358" cy="538153"/>
          </a:xfrm>
          <a:prstGeom prst="rect">
            <a:avLst/>
          </a:prstGeom>
          <a:blipFill>
            <a:blip cstate="print" r:embed="rId126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1059701" y="1050150"/>
            <a:ext cx="422673" cy="538153"/>
          </a:xfrm>
          <a:prstGeom prst="rect">
            <a:avLst/>
          </a:prstGeom>
          <a:blipFill>
            <a:blip cstate="print" r:embed="rId127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20116800" cy="11321597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mitype="http://purl.org/dc/dcmitype/" xmlns:dc="http://purl.org/dc/elements/1.1/" xmlns:dcterms="http://purl.org/dc/terms/" xmlns:xsi="http://www.w3.org/2001/XMLSchema-instance">
  <dc:title>Presentation PowerPoint</dc:title>
  <dc:creator>Мой Бизнес</dc:creator>
  <cp:lastModifiedBy>Мой Бизнес</cp:lastModifiedBy>
  <cp:revision>1</cp:revision>
  <dcterms:modified xsi:type="dcterms:W3CDTF">2024-05-17T09:06:25+05:00</dcterms:modified>
</cp:coreProperties>
</file>